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4"/>
  </p:notesMasterIdLst>
  <p:sldIdLst>
    <p:sldId id="279" r:id="rId2"/>
    <p:sldId id="280" r:id="rId3"/>
    <p:sldId id="281" r:id="rId4"/>
    <p:sldId id="257" r:id="rId5"/>
    <p:sldId id="258" r:id="rId6"/>
    <p:sldId id="260" r:id="rId7"/>
    <p:sldId id="277" r:id="rId8"/>
    <p:sldId id="278" r:id="rId9"/>
    <p:sldId id="261" r:id="rId10"/>
    <p:sldId id="262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</p:sldIdLst>
  <p:sldSz cx="12192000" cy="6858000"/>
  <p:notesSz cx="6858000" cy="9144000"/>
  <p:defaultTextStyle>
    <a:defPPr>
      <a:defRPr lang="th-TH"/>
    </a:defPPr>
    <a:lvl1pPr marL="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3" d="100"/>
          <a:sy n="63" d="100"/>
        </p:scale>
        <p:origin x="-138" y="-33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3938193-5B45-4DAB-8ED1-6E6D5B30C8B6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B12506CB-83FE-43FD-97FF-B2DEC4F09CEA}">
      <dgm:prSet phldrT="[Text]" custT="1"/>
      <dgm:spPr>
        <a:solidFill>
          <a:schemeClr val="accent4"/>
        </a:solidFill>
      </dgm:spPr>
      <dgm:t>
        <a:bodyPr/>
        <a:lstStyle/>
        <a:p>
          <a:r>
            <a:rPr lang="en-US" sz="3200" b="1" dirty="0">
              <a:solidFill>
                <a:srgbClr val="FF0000"/>
              </a:solidFill>
            </a:rPr>
            <a:t>Out Put</a:t>
          </a:r>
        </a:p>
      </dgm:t>
    </dgm:pt>
    <dgm:pt modelId="{3DF21198-174C-4C80-AC08-BD7D07847F92}" type="parTrans" cxnId="{AE942111-807B-4D77-9140-F024723F786A}">
      <dgm:prSet/>
      <dgm:spPr/>
      <dgm:t>
        <a:bodyPr/>
        <a:lstStyle/>
        <a:p>
          <a:endParaRPr lang="en-US"/>
        </a:p>
      </dgm:t>
    </dgm:pt>
    <dgm:pt modelId="{B23472C3-8834-4DBC-9E68-02879E58408C}" type="sibTrans" cxnId="{AE942111-807B-4D77-9140-F024723F786A}">
      <dgm:prSet/>
      <dgm:spPr/>
      <dgm:t>
        <a:bodyPr/>
        <a:lstStyle/>
        <a:p>
          <a:endParaRPr lang="en-US"/>
        </a:p>
      </dgm:t>
    </dgm:pt>
    <dgm:pt modelId="{AAE49A17-466C-4EB1-985C-C6523844CBEF}">
      <dgm:prSet phldrT="[Text]" custT="1"/>
      <dgm:spPr/>
      <dgm:t>
        <a:bodyPr/>
        <a:lstStyle/>
        <a:p>
          <a:r>
            <a:rPr lang="th-TH" sz="2800" b="1" dirty="0"/>
            <a:t>การเข้าร่วม </a:t>
          </a:r>
          <a:r>
            <a:rPr lang="en-US" sz="2800" b="1" dirty="0"/>
            <a:t>PLC </a:t>
          </a:r>
          <a:r>
            <a:rPr lang="th-TH" sz="2800" b="1" dirty="0"/>
            <a:t>ของบุคลากร</a:t>
          </a:r>
          <a:endParaRPr lang="en-US" sz="2800" b="1" dirty="0"/>
        </a:p>
      </dgm:t>
    </dgm:pt>
    <dgm:pt modelId="{2F6E3CD6-9B6A-46AB-932C-C848C696E6CD}" type="parTrans" cxnId="{C15F70C8-E36D-451A-A71D-87EB366E3BD8}">
      <dgm:prSet/>
      <dgm:spPr/>
      <dgm:t>
        <a:bodyPr/>
        <a:lstStyle/>
        <a:p>
          <a:endParaRPr lang="en-US"/>
        </a:p>
      </dgm:t>
    </dgm:pt>
    <dgm:pt modelId="{FD34413B-22AA-4FE3-B16A-A30109D2F40A}" type="sibTrans" cxnId="{C15F70C8-E36D-451A-A71D-87EB366E3BD8}">
      <dgm:prSet/>
      <dgm:spPr/>
      <dgm:t>
        <a:bodyPr/>
        <a:lstStyle/>
        <a:p>
          <a:endParaRPr lang="en-US"/>
        </a:p>
      </dgm:t>
    </dgm:pt>
    <dgm:pt modelId="{7ED7854B-17D3-40AE-9AE4-07DA0D4BA368}">
      <dgm:prSet phldrT="[Text]" custT="1"/>
      <dgm:spPr/>
      <dgm:t>
        <a:bodyPr/>
        <a:lstStyle/>
        <a:p>
          <a:r>
            <a:rPr lang="th-TH" sz="2800" b="1" dirty="0"/>
            <a:t>สาระในการทำ </a:t>
          </a:r>
          <a:r>
            <a:rPr lang="en-US" sz="2800" b="1" dirty="0"/>
            <a:t>PLC</a:t>
          </a:r>
        </a:p>
      </dgm:t>
    </dgm:pt>
    <dgm:pt modelId="{AF5C33BE-431D-4630-9FA7-854ED2A2B6B2}" type="parTrans" cxnId="{F6891622-1C98-4049-85D4-2210C28E0F7A}">
      <dgm:prSet/>
      <dgm:spPr/>
      <dgm:t>
        <a:bodyPr/>
        <a:lstStyle/>
        <a:p>
          <a:endParaRPr lang="en-US"/>
        </a:p>
      </dgm:t>
    </dgm:pt>
    <dgm:pt modelId="{56CB4B5E-230A-4F65-B00A-36D3A0A0C375}" type="sibTrans" cxnId="{F6891622-1C98-4049-85D4-2210C28E0F7A}">
      <dgm:prSet/>
      <dgm:spPr/>
      <dgm:t>
        <a:bodyPr/>
        <a:lstStyle/>
        <a:p>
          <a:endParaRPr lang="en-US"/>
        </a:p>
      </dgm:t>
    </dgm:pt>
    <dgm:pt modelId="{76411A69-7844-4902-9180-7064FA051E36}">
      <dgm:prSet phldrT="[Text]" custT="1"/>
      <dgm:spPr/>
      <dgm:t>
        <a:bodyPr/>
        <a:lstStyle/>
        <a:p>
          <a:r>
            <a:rPr lang="th-TH" sz="2800" b="1" dirty="0"/>
            <a:t>นักเรียนมีความสุข</a:t>
          </a:r>
          <a:endParaRPr lang="en-US" sz="2800" b="1" dirty="0"/>
        </a:p>
      </dgm:t>
    </dgm:pt>
    <dgm:pt modelId="{F72A6329-3A01-48BF-BA89-9DD1AE9D78A6}" type="parTrans" cxnId="{4E9FA18A-4678-49D8-BA0C-ECB5B07059C4}">
      <dgm:prSet/>
      <dgm:spPr/>
      <dgm:t>
        <a:bodyPr/>
        <a:lstStyle/>
        <a:p>
          <a:endParaRPr lang="en-US"/>
        </a:p>
      </dgm:t>
    </dgm:pt>
    <dgm:pt modelId="{671BAC5A-1FAE-4006-BC16-EC515F131A60}" type="sibTrans" cxnId="{4E9FA18A-4678-49D8-BA0C-ECB5B07059C4}">
      <dgm:prSet/>
      <dgm:spPr/>
      <dgm:t>
        <a:bodyPr/>
        <a:lstStyle/>
        <a:p>
          <a:endParaRPr lang="en-US"/>
        </a:p>
      </dgm:t>
    </dgm:pt>
    <dgm:pt modelId="{E84C512A-B933-4F5C-A14E-1AC8ED54F814}">
      <dgm:prSet phldrT="[Text]" custT="1"/>
      <dgm:spPr/>
      <dgm:t>
        <a:bodyPr/>
        <a:lstStyle/>
        <a:p>
          <a:r>
            <a:rPr lang="th-TH" sz="2400" b="1" dirty="0"/>
            <a:t>อยากเรียน</a:t>
          </a:r>
          <a:endParaRPr lang="en-US" sz="2400" b="1" dirty="0"/>
        </a:p>
      </dgm:t>
    </dgm:pt>
    <dgm:pt modelId="{90E56CB8-F790-427D-ADFB-93721D0F21E0}" type="parTrans" cxnId="{524A18D3-AFD0-46E7-AD20-4183D2AA76EE}">
      <dgm:prSet/>
      <dgm:spPr/>
      <dgm:t>
        <a:bodyPr/>
        <a:lstStyle/>
        <a:p>
          <a:endParaRPr lang="en-US"/>
        </a:p>
      </dgm:t>
    </dgm:pt>
    <dgm:pt modelId="{B1BB078A-998A-47D7-A357-4432BE6E7675}" type="sibTrans" cxnId="{524A18D3-AFD0-46E7-AD20-4183D2AA76EE}">
      <dgm:prSet/>
      <dgm:spPr/>
      <dgm:t>
        <a:bodyPr/>
        <a:lstStyle/>
        <a:p>
          <a:endParaRPr lang="en-US"/>
        </a:p>
      </dgm:t>
    </dgm:pt>
    <dgm:pt modelId="{7056802B-90D4-4515-972D-614B8E51B160}">
      <dgm:prSet phldrT="[Text]" custT="1"/>
      <dgm:spPr/>
      <dgm:t>
        <a:bodyPr/>
        <a:lstStyle/>
        <a:p>
          <a:r>
            <a:rPr lang="th-TH" sz="2400" b="1" dirty="0"/>
            <a:t>ครูรักเด็ก</a:t>
          </a:r>
          <a:endParaRPr lang="en-US" sz="2400" b="1" dirty="0"/>
        </a:p>
      </dgm:t>
    </dgm:pt>
    <dgm:pt modelId="{3AC0988B-5759-4C1D-95A5-4E6BCF27772E}" type="parTrans" cxnId="{EB108F68-311B-4724-AF3A-68D3AB0A8A90}">
      <dgm:prSet/>
      <dgm:spPr/>
      <dgm:t>
        <a:bodyPr/>
        <a:lstStyle/>
        <a:p>
          <a:endParaRPr lang="en-US"/>
        </a:p>
      </dgm:t>
    </dgm:pt>
    <dgm:pt modelId="{EF3060AA-FAE1-40BD-8C77-27E90F6E3D72}" type="sibTrans" cxnId="{EB108F68-311B-4724-AF3A-68D3AB0A8A90}">
      <dgm:prSet/>
      <dgm:spPr/>
      <dgm:t>
        <a:bodyPr/>
        <a:lstStyle/>
        <a:p>
          <a:endParaRPr lang="en-US"/>
        </a:p>
      </dgm:t>
    </dgm:pt>
    <dgm:pt modelId="{4D0E4CD5-7D1B-436B-A9CC-12BE45D19AFA}">
      <dgm:prSet phldrT="[Text]" custT="1"/>
      <dgm:spPr/>
      <dgm:t>
        <a:bodyPr/>
        <a:lstStyle/>
        <a:p>
          <a:r>
            <a:rPr lang="th-TH" sz="2400" b="1" dirty="0"/>
            <a:t>เด็กรักครู</a:t>
          </a:r>
          <a:endParaRPr lang="en-US" sz="2400" b="1" dirty="0"/>
        </a:p>
      </dgm:t>
    </dgm:pt>
    <dgm:pt modelId="{54C7DC32-C187-400F-856D-A06F1BF8EF46}" type="parTrans" cxnId="{987706FE-76F2-4C75-878B-EE57C4818483}">
      <dgm:prSet/>
      <dgm:spPr/>
      <dgm:t>
        <a:bodyPr/>
        <a:lstStyle/>
        <a:p>
          <a:endParaRPr lang="en-US"/>
        </a:p>
      </dgm:t>
    </dgm:pt>
    <dgm:pt modelId="{ACA38062-5E5E-4036-9F96-7ED4EC5F90B6}" type="sibTrans" cxnId="{987706FE-76F2-4C75-878B-EE57C4818483}">
      <dgm:prSet/>
      <dgm:spPr/>
      <dgm:t>
        <a:bodyPr/>
        <a:lstStyle/>
        <a:p>
          <a:endParaRPr lang="en-US"/>
        </a:p>
      </dgm:t>
    </dgm:pt>
    <dgm:pt modelId="{D0EBE17C-96BE-4F90-A335-96A60FCFC1F8}">
      <dgm:prSet phldrT="[Text]" custT="1"/>
      <dgm:spPr/>
      <dgm:t>
        <a:bodyPr/>
        <a:lstStyle/>
        <a:p>
          <a:r>
            <a:rPr lang="en-US" sz="2400" b="1" dirty="0"/>
            <a:t>Active Learning</a:t>
          </a:r>
        </a:p>
      </dgm:t>
    </dgm:pt>
    <dgm:pt modelId="{BFB6E7C8-E435-4744-87E7-8BBF790D4653}" type="parTrans" cxnId="{BA3F0F22-3A05-4BAB-9A4A-FFE99DC06BA7}">
      <dgm:prSet/>
      <dgm:spPr/>
      <dgm:t>
        <a:bodyPr/>
        <a:lstStyle/>
        <a:p>
          <a:endParaRPr lang="en-US"/>
        </a:p>
      </dgm:t>
    </dgm:pt>
    <dgm:pt modelId="{F392FBE7-F2F1-4813-A045-927659A8A8F8}" type="sibTrans" cxnId="{BA3F0F22-3A05-4BAB-9A4A-FFE99DC06BA7}">
      <dgm:prSet/>
      <dgm:spPr/>
      <dgm:t>
        <a:bodyPr/>
        <a:lstStyle/>
        <a:p>
          <a:endParaRPr lang="en-US"/>
        </a:p>
      </dgm:t>
    </dgm:pt>
    <dgm:pt modelId="{96A3D8AB-4507-476B-8112-215CD2800A9B}">
      <dgm:prSet phldrT="[Text]" custT="1"/>
      <dgm:spPr/>
      <dgm:t>
        <a:bodyPr/>
        <a:lstStyle/>
        <a:p>
          <a:r>
            <a:rPr lang="th-TH" sz="2400" b="1" dirty="0"/>
            <a:t>พี่ช่วยน้อง เพื่อนช่วยเพื่อน</a:t>
          </a:r>
          <a:endParaRPr lang="en-US" sz="2400" b="1" dirty="0"/>
        </a:p>
      </dgm:t>
    </dgm:pt>
    <dgm:pt modelId="{11A09276-DC12-4E97-9157-7AA7338297F7}" type="parTrans" cxnId="{2FE5FB21-9C08-42E4-8258-7DF3CCFE6B77}">
      <dgm:prSet/>
      <dgm:spPr/>
      <dgm:t>
        <a:bodyPr/>
        <a:lstStyle/>
        <a:p>
          <a:endParaRPr lang="en-US"/>
        </a:p>
      </dgm:t>
    </dgm:pt>
    <dgm:pt modelId="{9EC23FFE-C9C4-4682-90F3-BD401C261378}" type="sibTrans" cxnId="{2FE5FB21-9C08-42E4-8258-7DF3CCFE6B77}">
      <dgm:prSet/>
      <dgm:spPr/>
      <dgm:t>
        <a:bodyPr/>
        <a:lstStyle/>
        <a:p>
          <a:endParaRPr lang="en-US"/>
        </a:p>
      </dgm:t>
    </dgm:pt>
    <dgm:pt modelId="{08503AD9-2ADA-4256-8BA0-2FD19EAC75DA}">
      <dgm:prSet phldrT="[Text]" custT="1"/>
      <dgm:spPr/>
      <dgm:t>
        <a:bodyPr/>
        <a:lstStyle/>
        <a:p>
          <a:r>
            <a:rPr lang="th-TH" sz="2800" b="1" dirty="0"/>
            <a:t>นักเรียนมีพัฒนาการตาม </a:t>
          </a:r>
          <a:r>
            <a:rPr lang="en-US" sz="2800" b="1" dirty="0"/>
            <a:t>Bloom’s Taxonomy</a:t>
          </a:r>
        </a:p>
      </dgm:t>
    </dgm:pt>
    <dgm:pt modelId="{EC854418-CD9E-4203-AA2A-40D07BF960FD}" type="parTrans" cxnId="{120DF67C-BC19-4468-B6A2-0242C6A299A4}">
      <dgm:prSet/>
      <dgm:spPr/>
      <dgm:t>
        <a:bodyPr/>
        <a:lstStyle/>
        <a:p>
          <a:endParaRPr lang="en-US"/>
        </a:p>
      </dgm:t>
    </dgm:pt>
    <dgm:pt modelId="{C44B29E8-8DAC-4C37-BC6E-D033268F78AE}" type="sibTrans" cxnId="{120DF67C-BC19-4468-B6A2-0242C6A299A4}">
      <dgm:prSet/>
      <dgm:spPr/>
      <dgm:t>
        <a:bodyPr/>
        <a:lstStyle/>
        <a:p>
          <a:endParaRPr lang="en-US"/>
        </a:p>
      </dgm:t>
    </dgm:pt>
    <dgm:pt modelId="{5AF45C22-5AAE-4DFE-89EA-4C79A2459333}">
      <dgm:prSet phldrT="[Text]" custT="1"/>
      <dgm:spPr/>
      <dgm:t>
        <a:bodyPr/>
        <a:lstStyle/>
        <a:p>
          <a:r>
            <a:rPr lang="en-US" sz="3200" b="1" dirty="0">
              <a:solidFill>
                <a:srgbClr val="FF0000"/>
              </a:solidFill>
            </a:rPr>
            <a:t>Out Come</a:t>
          </a:r>
        </a:p>
      </dgm:t>
    </dgm:pt>
    <dgm:pt modelId="{4620802A-B207-4627-BCE2-5799165C5FDB}" type="sibTrans" cxnId="{B58A8C1C-35D0-4F0C-AC52-8608157BB5A4}">
      <dgm:prSet/>
      <dgm:spPr/>
      <dgm:t>
        <a:bodyPr/>
        <a:lstStyle/>
        <a:p>
          <a:endParaRPr lang="en-US"/>
        </a:p>
      </dgm:t>
    </dgm:pt>
    <dgm:pt modelId="{79384301-C93D-46BC-ADB6-7E8285E8BB79}" type="parTrans" cxnId="{B58A8C1C-35D0-4F0C-AC52-8608157BB5A4}">
      <dgm:prSet/>
      <dgm:spPr/>
      <dgm:t>
        <a:bodyPr/>
        <a:lstStyle/>
        <a:p>
          <a:endParaRPr lang="en-US"/>
        </a:p>
      </dgm:t>
    </dgm:pt>
    <dgm:pt modelId="{43ABC185-3562-4CFE-8D9A-5C44E9AC2D05}" type="pres">
      <dgm:prSet presAssocID="{D3938193-5B45-4DAB-8ED1-6E6D5B30C8B6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th-TH"/>
        </a:p>
      </dgm:t>
    </dgm:pt>
    <dgm:pt modelId="{D6BA23F1-795D-4EA5-A5A2-1CC781B98192}" type="pres">
      <dgm:prSet presAssocID="{B12506CB-83FE-43FD-97FF-B2DEC4F09CEA}" presName="parentLin" presStyleCnt="0"/>
      <dgm:spPr/>
    </dgm:pt>
    <dgm:pt modelId="{24524ECA-7D5F-4291-9B8A-7510285BED46}" type="pres">
      <dgm:prSet presAssocID="{B12506CB-83FE-43FD-97FF-B2DEC4F09CEA}" presName="parentLeftMargin" presStyleLbl="node1" presStyleIdx="0" presStyleCnt="2"/>
      <dgm:spPr/>
      <dgm:t>
        <a:bodyPr/>
        <a:lstStyle/>
        <a:p>
          <a:endParaRPr lang="th-TH"/>
        </a:p>
      </dgm:t>
    </dgm:pt>
    <dgm:pt modelId="{7237DD29-6748-4DEF-8D9F-D694C68B4DF2}" type="pres">
      <dgm:prSet presAssocID="{B12506CB-83FE-43FD-97FF-B2DEC4F09CEA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th-TH"/>
        </a:p>
      </dgm:t>
    </dgm:pt>
    <dgm:pt modelId="{5A89FA37-14FC-45DC-A6AC-F183E0EF4C1B}" type="pres">
      <dgm:prSet presAssocID="{B12506CB-83FE-43FD-97FF-B2DEC4F09CEA}" presName="negativeSpace" presStyleCnt="0"/>
      <dgm:spPr/>
    </dgm:pt>
    <dgm:pt modelId="{03D7B23E-41C0-4A57-AFD3-11EFC74974E4}" type="pres">
      <dgm:prSet presAssocID="{B12506CB-83FE-43FD-97FF-B2DEC4F09CEA}" presName="childText" presStyleLbl="conFgAcc1" presStyleIdx="0" presStyleCnt="2">
        <dgm:presLayoutVars>
          <dgm:bulletEnabled val="1"/>
        </dgm:presLayoutVars>
      </dgm:prSet>
      <dgm:spPr/>
      <dgm:t>
        <a:bodyPr/>
        <a:lstStyle/>
        <a:p>
          <a:endParaRPr lang="th-TH"/>
        </a:p>
      </dgm:t>
    </dgm:pt>
    <dgm:pt modelId="{C68ACF78-4B97-4DAB-9F07-1ED0EEEA40F1}" type="pres">
      <dgm:prSet presAssocID="{B23472C3-8834-4DBC-9E68-02879E58408C}" presName="spaceBetweenRectangles" presStyleCnt="0"/>
      <dgm:spPr/>
    </dgm:pt>
    <dgm:pt modelId="{679AD6B9-5324-4A09-8E9D-133C2CED8B6B}" type="pres">
      <dgm:prSet presAssocID="{5AF45C22-5AAE-4DFE-89EA-4C79A2459333}" presName="parentLin" presStyleCnt="0"/>
      <dgm:spPr/>
    </dgm:pt>
    <dgm:pt modelId="{50B5C943-05D9-4474-BA91-6D03F961E0D3}" type="pres">
      <dgm:prSet presAssocID="{5AF45C22-5AAE-4DFE-89EA-4C79A2459333}" presName="parentLeftMargin" presStyleLbl="node1" presStyleIdx="0" presStyleCnt="2"/>
      <dgm:spPr/>
      <dgm:t>
        <a:bodyPr/>
        <a:lstStyle/>
        <a:p>
          <a:endParaRPr lang="th-TH"/>
        </a:p>
      </dgm:t>
    </dgm:pt>
    <dgm:pt modelId="{5C424E77-0857-4331-A2EA-6C4C7B396D11}" type="pres">
      <dgm:prSet presAssocID="{5AF45C22-5AAE-4DFE-89EA-4C79A2459333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th-TH"/>
        </a:p>
      </dgm:t>
    </dgm:pt>
    <dgm:pt modelId="{2125D135-B2A8-4DCF-903C-D4AFE416DF9B}" type="pres">
      <dgm:prSet presAssocID="{5AF45C22-5AAE-4DFE-89EA-4C79A2459333}" presName="negativeSpace" presStyleCnt="0"/>
      <dgm:spPr/>
    </dgm:pt>
    <dgm:pt modelId="{045F22C7-1A97-44FC-88AE-4FA8652FB062}" type="pres">
      <dgm:prSet presAssocID="{5AF45C22-5AAE-4DFE-89EA-4C79A2459333}" presName="childText" presStyleLbl="conFgAcc1" presStyleIdx="1" presStyleCnt="2" custLinFactNeighborX="143" custLinFactNeighborY="12907">
        <dgm:presLayoutVars>
          <dgm:bulletEnabled val="1"/>
        </dgm:presLayoutVars>
      </dgm:prSet>
      <dgm:spPr/>
      <dgm:t>
        <a:bodyPr/>
        <a:lstStyle/>
        <a:p>
          <a:endParaRPr lang="th-TH"/>
        </a:p>
      </dgm:t>
    </dgm:pt>
  </dgm:ptLst>
  <dgm:cxnLst>
    <dgm:cxn modelId="{BA3F0F22-3A05-4BAB-9A4A-FFE99DC06BA7}" srcId="{76411A69-7844-4902-9180-7064FA051E36}" destId="{D0EBE17C-96BE-4F90-A335-96A60FCFC1F8}" srcOrd="3" destOrd="0" parTransId="{BFB6E7C8-E435-4744-87E7-8BBF790D4653}" sibTransId="{F392FBE7-F2F1-4813-A045-927659A8A8F8}"/>
    <dgm:cxn modelId="{C22BDA27-C20E-402D-971D-9BB7314123C4}" type="presOf" srcId="{4D0E4CD5-7D1B-436B-A9CC-12BE45D19AFA}" destId="{045F22C7-1A97-44FC-88AE-4FA8652FB062}" srcOrd="0" destOrd="3" presId="urn:microsoft.com/office/officeart/2005/8/layout/list1"/>
    <dgm:cxn modelId="{E7B054C1-8B92-485F-937F-783FAF0F18AC}" type="presOf" srcId="{7056802B-90D4-4515-972D-614B8E51B160}" destId="{045F22C7-1A97-44FC-88AE-4FA8652FB062}" srcOrd="0" destOrd="2" presId="urn:microsoft.com/office/officeart/2005/8/layout/list1"/>
    <dgm:cxn modelId="{ED60E499-4E38-4973-BC47-33FBE81BA738}" type="presOf" srcId="{E84C512A-B933-4F5C-A14E-1AC8ED54F814}" destId="{045F22C7-1A97-44FC-88AE-4FA8652FB062}" srcOrd="0" destOrd="1" presId="urn:microsoft.com/office/officeart/2005/8/layout/list1"/>
    <dgm:cxn modelId="{B58A8C1C-35D0-4F0C-AC52-8608157BB5A4}" srcId="{D3938193-5B45-4DAB-8ED1-6E6D5B30C8B6}" destId="{5AF45C22-5AAE-4DFE-89EA-4C79A2459333}" srcOrd="1" destOrd="0" parTransId="{79384301-C93D-46BC-ADB6-7E8285E8BB79}" sibTransId="{4620802A-B207-4627-BCE2-5799165C5FDB}"/>
    <dgm:cxn modelId="{7750C643-8518-4E20-9F1E-5AC6F5899EAD}" type="presOf" srcId="{08503AD9-2ADA-4256-8BA0-2FD19EAC75DA}" destId="{045F22C7-1A97-44FC-88AE-4FA8652FB062}" srcOrd="0" destOrd="6" presId="urn:microsoft.com/office/officeart/2005/8/layout/list1"/>
    <dgm:cxn modelId="{524A18D3-AFD0-46E7-AD20-4183D2AA76EE}" srcId="{76411A69-7844-4902-9180-7064FA051E36}" destId="{E84C512A-B933-4F5C-A14E-1AC8ED54F814}" srcOrd="0" destOrd="0" parTransId="{90E56CB8-F790-427D-ADFB-93721D0F21E0}" sibTransId="{B1BB078A-998A-47D7-A357-4432BE6E7675}"/>
    <dgm:cxn modelId="{C15F70C8-E36D-451A-A71D-87EB366E3BD8}" srcId="{B12506CB-83FE-43FD-97FF-B2DEC4F09CEA}" destId="{AAE49A17-466C-4EB1-985C-C6523844CBEF}" srcOrd="0" destOrd="0" parTransId="{2F6E3CD6-9B6A-46AB-932C-C848C696E6CD}" sibTransId="{FD34413B-22AA-4FE3-B16A-A30109D2F40A}"/>
    <dgm:cxn modelId="{9324D442-2FC0-4004-83C6-4950A7093090}" type="presOf" srcId="{5AF45C22-5AAE-4DFE-89EA-4C79A2459333}" destId="{50B5C943-05D9-4474-BA91-6D03F961E0D3}" srcOrd="0" destOrd="0" presId="urn:microsoft.com/office/officeart/2005/8/layout/list1"/>
    <dgm:cxn modelId="{5CEAEF5C-C98E-4EC0-B1A9-A50EED3139CA}" type="presOf" srcId="{D3938193-5B45-4DAB-8ED1-6E6D5B30C8B6}" destId="{43ABC185-3562-4CFE-8D9A-5C44E9AC2D05}" srcOrd="0" destOrd="0" presId="urn:microsoft.com/office/officeart/2005/8/layout/list1"/>
    <dgm:cxn modelId="{362FE0B0-BE9E-4375-8F09-DAA3E60F66B0}" type="presOf" srcId="{AAE49A17-466C-4EB1-985C-C6523844CBEF}" destId="{03D7B23E-41C0-4A57-AFD3-11EFC74974E4}" srcOrd="0" destOrd="0" presId="urn:microsoft.com/office/officeart/2005/8/layout/list1"/>
    <dgm:cxn modelId="{72F71F3F-FF8D-4B18-98D9-B9A39891C5E3}" type="presOf" srcId="{B12506CB-83FE-43FD-97FF-B2DEC4F09CEA}" destId="{7237DD29-6748-4DEF-8D9F-D694C68B4DF2}" srcOrd="1" destOrd="0" presId="urn:microsoft.com/office/officeart/2005/8/layout/list1"/>
    <dgm:cxn modelId="{4E9FA18A-4678-49D8-BA0C-ECB5B07059C4}" srcId="{5AF45C22-5AAE-4DFE-89EA-4C79A2459333}" destId="{76411A69-7844-4902-9180-7064FA051E36}" srcOrd="0" destOrd="0" parTransId="{F72A6329-3A01-48BF-BA89-9DD1AE9D78A6}" sibTransId="{671BAC5A-1FAE-4006-BC16-EC515F131A60}"/>
    <dgm:cxn modelId="{C28021FF-82D8-41AE-AF63-01AAFF3EC02E}" type="presOf" srcId="{B12506CB-83FE-43FD-97FF-B2DEC4F09CEA}" destId="{24524ECA-7D5F-4291-9B8A-7510285BED46}" srcOrd="0" destOrd="0" presId="urn:microsoft.com/office/officeart/2005/8/layout/list1"/>
    <dgm:cxn modelId="{2FE5FB21-9C08-42E4-8258-7DF3CCFE6B77}" srcId="{76411A69-7844-4902-9180-7064FA051E36}" destId="{96A3D8AB-4507-476B-8112-215CD2800A9B}" srcOrd="4" destOrd="0" parTransId="{11A09276-DC12-4E97-9157-7AA7338297F7}" sibTransId="{9EC23FFE-C9C4-4682-90F3-BD401C261378}"/>
    <dgm:cxn modelId="{17443AFF-D9CA-4741-BC9C-691F7405174B}" type="presOf" srcId="{D0EBE17C-96BE-4F90-A335-96A60FCFC1F8}" destId="{045F22C7-1A97-44FC-88AE-4FA8652FB062}" srcOrd="0" destOrd="4" presId="urn:microsoft.com/office/officeart/2005/8/layout/list1"/>
    <dgm:cxn modelId="{136C05C3-B0B6-4B0E-B5BA-D92FA7EFD1C9}" type="presOf" srcId="{5AF45C22-5AAE-4DFE-89EA-4C79A2459333}" destId="{5C424E77-0857-4331-A2EA-6C4C7B396D11}" srcOrd="1" destOrd="0" presId="urn:microsoft.com/office/officeart/2005/8/layout/list1"/>
    <dgm:cxn modelId="{AE942111-807B-4D77-9140-F024723F786A}" srcId="{D3938193-5B45-4DAB-8ED1-6E6D5B30C8B6}" destId="{B12506CB-83FE-43FD-97FF-B2DEC4F09CEA}" srcOrd="0" destOrd="0" parTransId="{3DF21198-174C-4C80-AC08-BD7D07847F92}" sibTransId="{B23472C3-8834-4DBC-9E68-02879E58408C}"/>
    <dgm:cxn modelId="{084042A1-9297-4CAB-835F-869BC4ADF2E8}" type="presOf" srcId="{96A3D8AB-4507-476B-8112-215CD2800A9B}" destId="{045F22C7-1A97-44FC-88AE-4FA8652FB062}" srcOrd="0" destOrd="5" presId="urn:microsoft.com/office/officeart/2005/8/layout/list1"/>
    <dgm:cxn modelId="{F6891622-1C98-4049-85D4-2210C28E0F7A}" srcId="{B12506CB-83FE-43FD-97FF-B2DEC4F09CEA}" destId="{7ED7854B-17D3-40AE-9AE4-07DA0D4BA368}" srcOrd="1" destOrd="0" parTransId="{AF5C33BE-431D-4630-9FA7-854ED2A2B6B2}" sibTransId="{56CB4B5E-230A-4F65-B00A-36D3A0A0C375}"/>
    <dgm:cxn modelId="{19FCEE5F-0489-4204-8864-76789363EB25}" type="presOf" srcId="{7ED7854B-17D3-40AE-9AE4-07DA0D4BA368}" destId="{03D7B23E-41C0-4A57-AFD3-11EFC74974E4}" srcOrd="0" destOrd="1" presId="urn:microsoft.com/office/officeart/2005/8/layout/list1"/>
    <dgm:cxn modelId="{EB108F68-311B-4724-AF3A-68D3AB0A8A90}" srcId="{76411A69-7844-4902-9180-7064FA051E36}" destId="{7056802B-90D4-4515-972D-614B8E51B160}" srcOrd="1" destOrd="0" parTransId="{3AC0988B-5759-4C1D-95A5-4E6BCF27772E}" sibTransId="{EF3060AA-FAE1-40BD-8C77-27E90F6E3D72}"/>
    <dgm:cxn modelId="{120DF67C-BC19-4468-B6A2-0242C6A299A4}" srcId="{5AF45C22-5AAE-4DFE-89EA-4C79A2459333}" destId="{08503AD9-2ADA-4256-8BA0-2FD19EAC75DA}" srcOrd="1" destOrd="0" parTransId="{EC854418-CD9E-4203-AA2A-40D07BF960FD}" sibTransId="{C44B29E8-8DAC-4C37-BC6E-D033268F78AE}"/>
    <dgm:cxn modelId="{987706FE-76F2-4C75-878B-EE57C4818483}" srcId="{76411A69-7844-4902-9180-7064FA051E36}" destId="{4D0E4CD5-7D1B-436B-A9CC-12BE45D19AFA}" srcOrd="2" destOrd="0" parTransId="{54C7DC32-C187-400F-856D-A06F1BF8EF46}" sibTransId="{ACA38062-5E5E-4036-9F96-7ED4EC5F90B6}"/>
    <dgm:cxn modelId="{A71C7539-015B-4C8C-A2E1-DDEB7C7C2E09}" type="presOf" srcId="{76411A69-7844-4902-9180-7064FA051E36}" destId="{045F22C7-1A97-44FC-88AE-4FA8652FB062}" srcOrd="0" destOrd="0" presId="urn:microsoft.com/office/officeart/2005/8/layout/list1"/>
    <dgm:cxn modelId="{78299EB9-C2B7-4662-85C3-E8455EA0F6C7}" type="presParOf" srcId="{43ABC185-3562-4CFE-8D9A-5C44E9AC2D05}" destId="{D6BA23F1-795D-4EA5-A5A2-1CC781B98192}" srcOrd="0" destOrd="0" presId="urn:microsoft.com/office/officeart/2005/8/layout/list1"/>
    <dgm:cxn modelId="{DD11E8B8-04B7-4790-B284-584678691A7D}" type="presParOf" srcId="{D6BA23F1-795D-4EA5-A5A2-1CC781B98192}" destId="{24524ECA-7D5F-4291-9B8A-7510285BED46}" srcOrd="0" destOrd="0" presId="urn:microsoft.com/office/officeart/2005/8/layout/list1"/>
    <dgm:cxn modelId="{58482CFE-5542-4614-95C6-D349009D0910}" type="presParOf" srcId="{D6BA23F1-795D-4EA5-A5A2-1CC781B98192}" destId="{7237DD29-6748-4DEF-8D9F-D694C68B4DF2}" srcOrd="1" destOrd="0" presId="urn:microsoft.com/office/officeart/2005/8/layout/list1"/>
    <dgm:cxn modelId="{2F03214B-6AA6-40F9-AB03-40F0A7415710}" type="presParOf" srcId="{43ABC185-3562-4CFE-8D9A-5C44E9AC2D05}" destId="{5A89FA37-14FC-45DC-A6AC-F183E0EF4C1B}" srcOrd="1" destOrd="0" presId="urn:microsoft.com/office/officeart/2005/8/layout/list1"/>
    <dgm:cxn modelId="{F78B03D5-7EEE-4C84-B50A-7F5E4E9ABB86}" type="presParOf" srcId="{43ABC185-3562-4CFE-8D9A-5C44E9AC2D05}" destId="{03D7B23E-41C0-4A57-AFD3-11EFC74974E4}" srcOrd="2" destOrd="0" presId="urn:microsoft.com/office/officeart/2005/8/layout/list1"/>
    <dgm:cxn modelId="{E458E70A-F96C-4841-B6F8-412045C8F394}" type="presParOf" srcId="{43ABC185-3562-4CFE-8D9A-5C44E9AC2D05}" destId="{C68ACF78-4B97-4DAB-9F07-1ED0EEEA40F1}" srcOrd="3" destOrd="0" presId="urn:microsoft.com/office/officeart/2005/8/layout/list1"/>
    <dgm:cxn modelId="{CA16472D-154B-41B7-8A41-514D036E7587}" type="presParOf" srcId="{43ABC185-3562-4CFE-8D9A-5C44E9AC2D05}" destId="{679AD6B9-5324-4A09-8E9D-133C2CED8B6B}" srcOrd="4" destOrd="0" presId="urn:microsoft.com/office/officeart/2005/8/layout/list1"/>
    <dgm:cxn modelId="{A8BD7C4A-C88F-4525-831D-40F5B74A0D73}" type="presParOf" srcId="{679AD6B9-5324-4A09-8E9D-133C2CED8B6B}" destId="{50B5C943-05D9-4474-BA91-6D03F961E0D3}" srcOrd="0" destOrd="0" presId="urn:microsoft.com/office/officeart/2005/8/layout/list1"/>
    <dgm:cxn modelId="{BD853ECA-C7B2-42BF-A0C5-B6BA6AFC6A79}" type="presParOf" srcId="{679AD6B9-5324-4A09-8E9D-133C2CED8B6B}" destId="{5C424E77-0857-4331-A2EA-6C4C7B396D11}" srcOrd="1" destOrd="0" presId="urn:microsoft.com/office/officeart/2005/8/layout/list1"/>
    <dgm:cxn modelId="{7F35A3EA-5181-49D7-8E16-CBFA0B1CAB1E}" type="presParOf" srcId="{43ABC185-3562-4CFE-8D9A-5C44E9AC2D05}" destId="{2125D135-B2A8-4DCF-903C-D4AFE416DF9B}" srcOrd="5" destOrd="0" presId="urn:microsoft.com/office/officeart/2005/8/layout/list1"/>
    <dgm:cxn modelId="{31D67E3A-5D07-4095-AE26-930C33BF4D72}" type="presParOf" srcId="{43ABC185-3562-4CFE-8D9A-5C44E9AC2D05}" destId="{045F22C7-1A97-44FC-88AE-4FA8652FB062}" srcOrd="6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หัวกระดาษ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h-TH"/>
          </a:p>
        </p:txBody>
      </p:sp>
      <p:sp>
        <p:nvSpPr>
          <p:cNvPr id="3" name="ตัวแทนวันที่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8386FE3-E599-49AD-9092-355785483477}" type="datetimeFigureOut">
              <a:rPr lang="th-TH" smtClean="0"/>
              <a:t>05/08/60</a:t>
            </a:fld>
            <a:endParaRPr lang="th-TH"/>
          </a:p>
        </p:txBody>
      </p:sp>
      <p:sp>
        <p:nvSpPr>
          <p:cNvPr id="4" name="ตัวแทนรูปบนสไลด์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h-TH"/>
          </a:p>
        </p:txBody>
      </p:sp>
      <p:sp>
        <p:nvSpPr>
          <p:cNvPr id="5" name="ตัวแทนบันทึกย่อ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6" name="ตัวแทนท้ายกระดา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h-TH"/>
          </a:p>
        </p:txBody>
      </p:sp>
      <p:sp>
        <p:nvSpPr>
          <p:cNvPr id="7" name="ตัวแทนหมายเลขสไลด์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762BD58-534B-44DF-AAD1-166D10AD636D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3413786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algn="ctr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1pPr>
            <a:lvl2pPr marL="742950" indent="-285750" algn="ctr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2pPr>
            <a:lvl3pPr marL="1143000" indent="-228600" algn="ctr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3pPr>
            <a:lvl4pPr marL="1600200" indent="-228600" algn="ctr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4pPr>
            <a:lvl5pPr marL="2057400" indent="-228600" algn="ctr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9pPr>
          </a:lstStyle>
          <a:p>
            <a:pPr algn="r"/>
            <a:fld id="{40E19FAD-E836-44FB-948D-360D29099E4B}" type="slidenum">
              <a:rPr lang="en-US" altLang="th-TH" sz="1200"/>
              <a:pPr algn="r"/>
              <a:t>2</a:t>
            </a:fld>
            <a:endParaRPr lang="th-TH" altLang="th-TH" sz="1200"/>
          </a:p>
        </p:txBody>
      </p:sp>
      <p:sp>
        <p:nvSpPr>
          <p:cNvPr id="13315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1pPr>
            <a:lvl2pPr marL="742950" indent="-285750">
              <a:spcBef>
                <a:spcPct val="30000"/>
              </a:spcBef>
              <a:defRPr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2pPr>
            <a:lvl3pPr marL="1143000" indent="-228600">
              <a:spcBef>
                <a:spcPct val="30000"/>
              </a:spcBef>
              <a:defRPr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3pPr>
            <a:lvl4pPr marL="1600200" indent="-228600">
              <a:spcBef>
                <a:spcPct val="30000"/>
              </a:spcBef>
              <a:defRPr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4pPr>
            <a:lvl5pPr marL="2057400" indent="-228600">
              <a:spcBef>
                <a:spcPct val="30000"/>
              </a:spcBef>
              <a:defRPr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E964A9A3-ABE5-4AD6-BE2E-30BA56892F48}" type="slidenum">
              <a:rPr lang="en-US" altLang="th-TH" sz="1200">
                <a:latin typeface="Arial" panose="020B0604020202020204" pitchFamily="34" charset="0"/>
              </a:rPr>
              <a:pPr algn="r" eaLnBrk="1" hangingPunct="1">
                <a:spcBef>
                  <a:spcPct val="0"/>
                </a:spcBef>
              </a:pPr>
              <a:t>2</a:t>
            </a:fld>
            <a:endParaRPr lang="th-TH" altLang="th-TH" sz="1200">
              <a:latin typeface="Arial" panose="020B0604020202020204" pitchFamily="34" charset="0"/>
            </a:endParaRPr>
          </a:p>
        </p:txBody>
      </p:sp>
      <p:sp>
        <p:nvSpPr>
          <p:cNvPr id="1331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4175" y="687388"/>
            <a:ext cx="6091238" cy="3427412"/>
          </a:xfrm>
          <a:ln/>
        </p:spPr>
      </p:sp>
      <p:sp>
        <p:nvSpPr>
          <p:cNvPr id="1331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1813"/>
            <a:ext cx="5029200" cy="4114800"/>
          </a:xfrm>
          <a:noFill/>
        </p:spPr>
        <p:txBody>
          <a:bodyPr/>
          <a:lstStyle/>
          <a:p>
            <a:pPr eaLnBrk="1" hangingPunct="1"/>
            <a:endParaRPr lang="th-TH" altLang="th-TH" smtClean="0"/>
          </a:p>
        </p:txBody>
      </p:sp>
    </p:spTree>
    <p:extLst>
      <p:ext uri="{BB962C8B-B14F-4D97-AF65-F5344CB8AC3E}">
        <p14:creationId xmlns:p14="http://schemas.microsoft.com/office/powerpoint/2010/main" val="212814014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algn="ctr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1pPr>
            <a:lvl2pPr marL="742950" indent="-285750" algn="ctr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2pPr>
            <a:lvl3pPr marL="1143000" indent="-228600" algn="ctr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3pPr>
            <a:lvl4pPr marL="1600200" indent="-228600" algn="ctr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4pPr>
            <a:lvl5pPr marL="2057400" indent="-228600" algn="ctr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9pPr>
          </a:lstStyle>
          <a:p>
            <a:pPr algn="r"/>
            <a:fld id="{B28C5ACF-7B9C-403E-898E-482304E32CAE}" type="slidenum">
              <a:rPr lang="en-US" altLang="th-TH" sz="1200"/>
              <a:pPr algn="r"/>
              <a:t>3</a:t>
            </a:fld>
            <a:endParaRPr lang="th-TH" altLang="th-TH" sz="1200"/>
          </a:p>
        </p:txBody>
      </p:sp>
      <p:sp>
        <p:nvSpPr>
          <p:cNvPr id="15363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1pPr>
            <a:lvl2pPr marL="742950" indent="-285750">
              <a:spcBef>
                <a:spcPct val="30000"/>
              </a:spcBef>
              <a:defRPr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2pPr>
            <a:lvl3pPr marL="1143000" indent="-228600">
              <a:spcBef>
                <a:spcPct val="30000"/>
              </a:spcBef>
              <a:defRPr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3pPr>
            <a:lvl4pPr marL="1600200" indent="-228600">
              <a:spcBef>
                <a:spcPct val="30000"/>
              </a:spcBef>
              <a:defRPr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4pPr>
            <a:lvl5pPr marL="2057400" indent="-228600">
              <a:spcBef>
                <a:spcPct val="30000"/>
              </a:spcBef>
              <a:defRPr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9279AAAF-37B5-42D5-81FF-4B27C37B0938}" type="slidenum">
              <a:rPr lang="en-US" altLang="th-TH" sz="1200">
                <a:latin typeface="Arial" panose="020B0604020202020204" pitchFamily="34" charset="0"/>
              </a:rPr>
              <a:pPr algn="r" eaLnBrk="1" hangingPunct="1">
                <a:spcBef>
                  <a:spcPct val="0"/>
                </a:spcBef>
              </a:pPr>
              <a:t>3</a:t>
            </a:fld>
            <a:endParaRPr lang="th-TH" altLang="th-TH" sz="1200">
              <a:latin typeface="Arial" panose="020B0604020202020204" pitchFamily="34" charset="0"/>
            </a:endParaRPr>
          </a:p>
        </p:txBody>
      </p:sp>
      <p:sp>
        <p:nvSpPr>
          <p:cNvPr id="1536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4175" y="687388"/>
            <a:ext cx="6091238" cy="3427412"/>
          </a:xfrm>
          <a:ln/>
        </p:spPr>
      </p:sp>
      <p:sp>
        <p:nvSpPr>
          <p:cNvPr id="1536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3213"/>
          </a:xfrm>
          <a:noFill/>
        </p:spPr>
        <p:txBody>
          <a:bodyPr/>
          <a:lstStyle/>
          <a:p>
            <a:pPr eaLnBrk="1" hangingPunct="1"/>
            <a:endParaRPr lang="th-TH" altLang="th-TH" smtClean="0"/>
          </a:p>
        </p:txBody>
      </p:sp>
    </p:spTree>
    <p:extLst>
      <p:ext uri="{BB962C8B-B14F-4D97-AF65-F5344CB8AC3E}">
        <p14:creationId xmlns:p14="http://schemas.microsoft.com/office/powerpoint/2010/main" val="22905200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ตัวยึดรูปบนภาพนิ่ง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219" name="ตัวยึดบันทึกย่อ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th-TH" altLang="th-TH"/>
          </a:p>
        </p:txBody>
      </p:sp>
      <p:sp>
        <p:nvSpPr>
          <p:cNvPr id="9220" name="ตัวยึดหมายเลขภาพนิ่ง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Georgia" panose="02040502050405020303" pitchFamily="18" charset="0"/>
                <a:cs typeface="Angsana New" panose="02020603050405020304" pitchFamily="18" charset="-34"/>
              </a:defRPr>
            </a:lvl1pPr>
            <a:lvl2pPr marL="741363" indent="-284163">
              <a:defRPr sz="2800">
                <a:solidFill>
                  <a:schemeClr val="tx1"/>
                </a:solidFill>
                <a:latin typeface="Georgia" panose="02040502050405020303" pitchFamily="18" charset="0"/>
                <a:cs typeface="Angsana New" panose="02020603050405020304" pitchFamily="18" charset="-34"/>
              </a:defRPr>
            </a:lvl2pPr>
            <a:lvl3pPr marL="1141413" indent="-227013">
              <a:defRPr sz="2800">
                <a:solidFill>
                  <a:schemeClr val="tx1"/>
                </a:solidFill>
                <a:latin typeface="Georgia" panose="02040502050405020303" pitchFamily="18" charset="0"/>
                <a:cs typeface="Angsana New" panose="02020603050405020304" pitchFamily="18" charset="-34"/>
              </a:defRPr>
            </a:lvl3pPr>
            <a:lvl4pPr marL="1598613" indent="-227013">
              <a:defRPr sz="2800">
                <a:solidFill>
                  <a:schemeClr val="tx1"/>
                </a:solidFill>
                <a:latin typeface="Georgia" panose="02040502050405020303" pitchFamily="18" charset="0"/>
                <a:cs typeface="Angsana New" panose="02020603050405020304" pitchFamily="18" charset="-34"/>
              </a:defRPr>
            </a:lvl4pPr>
            <a:lvl5pPr marL="2054225" indent="-227013">
              <a:defRPr sz="2800">
                <a:solidFill>
                  <a:schemeClr val="tx1"/>
                </a:solidFill>
                <a:latin typeface="Georgia" panose="02040502050405020303" pitchFamily="18" charset="0"/>
                <a:cs typeface="Angsana New" panose="02020603050405020304" pitchFamily="18" charset="-34"/>
              </a:defRPr>
            </a:lvl5pPr>
            <a:lvl6pPr marL="2511425" indent="-227013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Georgia" panose="02040502050405020303" pitchFamily="18" charset="0"/>
                <a:cs typeface="Angsana New" panose="02020603050405020304" pitchFamily="18" charset="-34"/>
              </a:defRPr>
            </a:lvl6pPr>
            <a:lvl7pPr marL="2968625" indent="-227013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Georgia" panose="02040502050405020303" pitchFamily="18" charset="0"/>
                <a:cs typeface="Angsana New" panose="02020603050405020304" pitchFamily="18" charset="-34"/>
              </a:defRPr>
            </a:lvl7pPr>
            <a:lvl8pPr marL="3425825" indent="-227013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Georgia" panose="02040502050405020303" pitchFamily="18" charset="0"/>
                <a:cs typeface="Angsana New" panose="02020603050405020304" pitchFamily="18" charset="-34"/>
              </a:defRPr>
            </a:lvl8pPr>
            <a:lvl9pPr marL="3883025" indent="-227013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Georgia" panose="02040502050405020303" pitchFamily="18" charset="0"/>
                <a:cs typeface="Angsana New" panose="02020603050405020304" pitchFamily="18" charset="-34"/>
              </a:defRPr>
            </a:lvl9pPr>
          </a:lstStyle>
          <a:p>
            <a:fld id="{4F0A9349-FB8B-4061-B39C-3CD7D6AD2DF1}" type="slidenum">
              <a:rPr lang="th-TH" altLang="th-TH" sz="1200" smtClean="0">
                <a:latin typeface="Calibri" panose="020F0502020204030204" pitchFamily="34" charset="0"/>
                <a:cs typeface="Cordia New" panose="020B0304020202020204" pitchFamily="34" charset="-34"/>
              </a:rPr>
              <a:pPr/>
              <a:t>5</a:t>
            </a:fld>
            <a:endParaRPr lang="th-TH" altLang="th-TH" sz="1200">
              <a:latin typeface="Calibri" panose="020F0502020204030204" pitchFamily="34" charset="0"/>
              <a:cs typeface="Cordia New" panose="020B0304020202020204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23146993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สไลด์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h-TH" smtClean="0"/>
              <a:t>คลิกเพื่อแก้ไขสไตล์ชื่อเรื่องต้นแบบ</a:t>
            </a:r>
            <a:endParaRPr lang="th-TH"/>
          </a:p>
        </p:txBody>
      </p:sp>
      <p:sp>
        <p:nvSpPr>
          <p:cNvPr id="3" name="ชื่อเรื่องรอง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h-TH" smtClean="0"/>
              <a:t>คลิกเพื่อแก้ไขสไตล์ชื่อเรื่องรองต้นแบบ</a:t>
            </a:r>
            <a:endParaRPr lang="th-TH"/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1C6443-7CF3-4074-B720-257480D1FE60}" type="datetimeFigureOut">
              <a:rPr lang="th-TH" smtClean="0"/>
              <a:t>05/08/60</a:t>
            </a:fld>
            <a:endParaRPr lang="th-TH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สไลด์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E9D8EE-7A25-47A2-B2AB-8E8C65039A62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1210929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ชื่อเรื่องและข้อความ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th-TH"/>
          </a:p>
        </p:txBody>
      </p:sp>
      <p:sp>
        <p:nvSpPr>
          <p:cNvPr id="3" name="ตัวแทนข้อความแนวตั้ง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1C6443-7CF3-4074-B720-257480D1FE60}" type="datetimeFigureOut">
              <a:rPr lang="th-TH" smtClean="0"/>
              <a:t>05/08/60</a:t>
            </a:fld>
            <a:endParaRPr lang="th-TH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สไลด์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E9D8EE-7A25-47A2-B2AB-8E8C65039A62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2529041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ข้อความและชื่อเรื่อง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แนวตั้ง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th-TH"/>
          </a:p>
        </p:txBody>
      </p:sp>
      <p:sp>
        <p:nvSpPr>
          <p:cNvPr id="3" name="ตัวแทนข้อความแนวตั้ง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1C6443-7CF3-4074-B720-257480D1FE60}" type="datetimeFigureOut">
              <a:rPr lang="th-TH" smtClean="0"/>
              <a:t>05/08/60</a:t>
            </a:fld>
            <a:endParaRPr lang="th-TH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สไลด์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E9D8EE-7A25-47A2-B2AB-8E8C65039A62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2467955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ชื่อเรื่องและเนื้อห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th-TH"/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1C6443-7CF3-4074-B720-257480D1FE60}" type="datetimeFigureOut">
              <a:rPr lang="th-TH" smtClean="0"/>
              <a:t>05/08/60</a:t>
            </a:fld>
            <a:endParaRPr lang="th-TH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สไลด์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E9D8EE-7A25-47A2-B2AB-8E8C65039A62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3534612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ส่วนหัวของ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h-TH" smtClean="0"/>
              <a:t>คลิกเพื่อแก้ไขสไตล์ชื่อเรื่องต้นแบบ</a:t>
            </a:r>
            <a:endParaRPr lang="th-TH"/>
          </a:p>
        </p:txBody>
      </p:sp>
      <p:sp>
        <p:nvSpPr>
          <p:cNvPr id="3" name="ตัวแทนข้อความ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1C6443-7CF3-4074-B720-257480D1FE60}" type="datetimeFigureOut">
              <a:rPr lang="th-TH" smtClean="0"/>
              <a:t>05/08/60</a:t>
            </a:fld>
            <a:endParaRPr lang="th-TH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สไลด์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E9D8EE-7A25-47A2-B2AB-8E8C65039A62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8185966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เนื้อหา 2 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th-TH"/>
          </a:p>
        </p:txBody>
      </p:sp>
      <p:sp>
        <p:nvSpPr>
          <p:cNvPr id="3" name="ตัวแทนเนื้อหา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แทนเนื้อหา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5" name="ตัวแทน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1C6443-7CF3-4074-B720-257480D1FE60}" type="datetimeFigureOut">
              <a:rPr lang="th-TH" smtClean="0"/>
              <a:t>05/08/60</a:t>
            </a:fld>
            <a:endParaRPr lang="th-TH"/>
          </a:p>
        </p:txBody>
      </p:sp>
      <p:sp>
        <p:nvSpPr>
          <p:cNvPr id="6" name="ตัวแทน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แทนหมายเลขสไลด์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E9D8EE-7A25-47A2-B2AB-8E8C65039A62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2042705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การเปรียบเทียบ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th-TH"/>
          </a:p>
        </p:txBody>
      </p:sp>
      <p:sp>
        <p:nvSpPr>
          <p:cNvPr id="3" name="ตัวแทนข้อความ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4" name="ตัวแทนเนื้อหา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5" name="ตัวแทนข้อความ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6" name="ตัวแทนเนื้อหา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7" name="ตัวแทนวันที่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1C6443-7CF3-4074-B720-257480D1FE60}" type="datetimeFigureOut">
              <a:rPr lang="th-TH" smtClean="0"/>
              <a:t>05/08/60</a:t>
            </a:fld>
            <a:endParaRPr lang="th-TH"/>
          </a:p>
        </p:txBody>
      </p:sp>
      <p:sp>
        <p:nvSpPr>
          <p:cNvPr id="8" name="ตัวแทนท้ายกระดา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9" name="ตัวแทนหมายเลขสไลด์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E9D8EE-7A25-47A2-B2AB-8E8C65039A62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8998914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เฉพาะ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th-TH"/>
          </a:p>
        </p:txBody>
      </p:sp>
      <p:sp>
        <p:nvSpPr>
          <p:cNvPr id="3" name="ตัวแทนวันที่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1C6443-7CF3-4074-B720-257480D1FE60}" type="datetimeFigureOut">
              <a:rPr lang="th-TH" smtClean="0"/>
              <a:t>05/08/60</a:t>
            </a:fld>
            <a:endParaRPr lang="th-TH"/>
          </a:p>
        </p:txBody>
      </p:sp>
      <p:sp>
        <p:nvSpPr>
          <p:cNvPr id="4" name="ตัวแทนท้ายกระดา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5" name="ตัวแทนหมายเลขสไลด์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E9D8EE-7A25-47A2-B2AB-8E8C65039A62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7788883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ว่างเปล่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วันที่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1C6443-7CF3-4074-B720-257480D1FE60}" type="datetimeFigureOut">
              <a:rPr lang="th-TH" smtClean="0"/>
              <a:t>05/08/60</a:t>
            </a:fld>
            <a:endParaRPr lang="th-TH"/>
          </a:p>
        </p:txBody>
      </p:sp>
      <p:sp>
        <p:nvSpPr>
          <p:cNvPr id="3" name="ตัวแทนท้ายกระดา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4" name="ตัวแทนหมายเลขสไลด์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E9D8EE-7A25-47A2-B2AB-8E8C65039A62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3580130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เนื้อหา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h-TH" smtClean="0"/>
              <a:t>คลิกเพื่อแก้ไขสไตล์ชื่อเรื่องต้นแบบ</a:t>
            </a:r>
            <a:endParaRPr lang="th-TH"/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แทนข้อความ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5" name="ตัวแทน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1C6443-7CF3-4074-B720-257480D1FE60}" type="datetimeFigureOut">
              <a:rPr lang="th-TH" smtClean="0"/>
              <a:t>05/08/60</a:t>
            </a:fld>
            <a:endParaRPr lang="th-TH"/>
          </a:p>
        </p:txBody>
      </p:sp>
      <p:sp>
        <p:nvSpPr>
          <p:cNvPr id="6" name="ตัวแทน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แทนหมายเลขสไลด์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E9D8EE-7A25-47A2-B2AB-8E8C65039A62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6175944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รูปภาพ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h-TH" smtClean="0"/>
              <a:t>คลิกเพื่อแก้ไขสไตล์ชื่อเรื่องต้นแบบ</a:t>
            </a:r>
            <a:endParaRPr lang="th-TH"/>
          </a:p>
        </p:txBody>
      </p:sp>
      <p:sp>
        <p:nvSpPr>
          <p:cNvPr id="3" name="ตัวแทนรูปภาพ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h-TH"/>
          </a:p>
        </p:txBody>
      </p:sp>
      <p:sp>
        <p:nvSpPr>
          <p:cNvPr id="4" name="ตัวแทนข้อความ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5" name="ตัวแทน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1C6443-7CF3-4074-B720-257480D1FE60}" type="datetimeFigureOut">
              <a:rPr lang="th-TH" smtClean="0"/>
              <a:t>05/08/60</a:t>
            </a:fld>
            <a:endParaRPr lang="th-TH"/>
          </a:p>
        </p:txBody>
      </p:sp>
      <p:sp>
        <p:nvSpPr>
          <p:cNvPr id="6" name="ตัวแทน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แทนหมายเลขสไลด์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E9D8EE-7A25-47A2-B2AB-8E8C65039A62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6064400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ชื่อเรื่อง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th-TH"/>
          </a:p>
        </p:txBody>
      </p:sp>
      <p:sp>
        <p:nvSpPr>
          <p:cNvPr id="3" name="ตัวแทนข้อความ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1C6443-7CF3-4074-B720-257480D1FE60}" type="datetimeFigureOut">
              <a:rPr lang="th-TH" smtClean="0"/>
              <a:t>05/08/60</a:t>
            </a:fld>
            <a:endParaRPr lang="th-TH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h-TH"/>
          </a:p>
        </p:txBody>
      </p:sp>
      <p:sp>
        <p:nvSpPr>
          <p:cNvPr id="6" name="ตัวแทนหมายเลขสไลด์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E9D8EE-7A25-47A2-B2AB-8E8C65039A62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6010914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h-TH"/>
      </a:defPPr>
      <a:lvl1pPr marL="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ตัวแทนหมายเลขสไลด์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algn="ctr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1pPr>
            <a:lvl2pPr marL="742950" indent="-285750" algn="ctr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2pPr>
            <a:lvl3pPr marL="1143000" indent="-228600" algn="ctr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3pPr>
            <a:lvl4pPr marL="1600200" indent="-228600" algn="ctr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4pPr>
            <a:lvl5pPr marL="2057400" indent="-228600" algn="ctr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9pPr>
          </a:lstStyle>
          <a:p>
            <a:pPr algn="r"/>
            <a:fld id="{A0BD3FD0-7874-418B-A6DC-E9C4FD2410FE}" type="slidenum">
              <a:rPr lang="en-US" altLang="th-TH" sz="1400"/>
              <a:pPr algn="r"/>
              <a:t>1</a:t>
            </a:fld>
            <a:endParaRPr lang="th-TH" altLang="th-TH" sz="1400"/>
          </a:p>
        </p:txBody>
      </p:sp>
      <p:pic>
        <p:nvPicPr>
          <p:cNvPr id="131077" name="Picture 5" descr="119605047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0465" t="12614" r="16280" b="26413"/>
          <a:stretch>
            <a:fillRect/>
          </a:stretch>
        </p:blipFill>
        <p:spPr bwMode="auto">
          <a:xfrm>
            <a:off x="9509759" y="198120"/>
            <a:ext cx="2362201" cy="289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1076" name="Picture 4" descr="G2K-Poem-Pin_Malakul-A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" y="487680"/>
            <a:ext cx="9311639" cy="61264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893274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1310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310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131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1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1310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Georgia" panose="02040502050405020303" pitchFamily="18" charset="0"/>
                <a:cs typeface="Angsana New" panose="02020603050405020304" pitchFamily="18" charset="-34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Georgia" panose="02040502050405020303" pitchFamily="18" charset="0"/>
                <a:cs typeface="Angsana New" panose="02020603050405020304" pitchFamily="18" charset="-34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Georgia" panose="02040502050405020303" pitchFamily="18" charset="0"/>
                <a:cs typeface="Angsana New" panose="02020603050405020304" pitchFamily="18" charset="-34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Georgia" panose="02040502050405020303" pitchFamily="18" charset="0"/>
                <a:cs typeface="Angsana New" panose="02020603050405020304" pitchFamily="18" charset="-34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Georgia" panose="02040502050405020303" pitchFamily="18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Georgia" panose="02040502050405020303" pitchFamily="18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Georgia" panose="02040502050405020303" pitchFamily="18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Georgia" panose="02040502050405020303" pitchFamily="18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Georgia" panose="02040502050405020303" pitchFamily="18" charset="0"/>
                <a:cs typeface="Angsana New" panose="02020603050405020304" pitchFamily="18" charset="-34"/>
              </a:defRPr>
            </a:lvl9pPr>
          </a:lstStyle>
          <a:p>
            <a:fld id="{58A79ADC-13DD-4911-AB2C-E6C06E6E5944}" type="slidenum">
              <a:rPr lang="th-TH" altLang="th-TH" sz="1800">
                <a:solidFill>
                  <a:srgbClr val="FFFFFF"/>
                </a:solidFill>
              </a:rPr>
              <a:pPr/>
              <a:t>10</a:t>
            </a:fld>
            <a:endParaRPr lang="th-TH" altLang="th-TH" sz="1800">
              <a:solidFill>
                <a:srgbClr val="FFFFFF"/>
              </a:solidFill>
            </a:endParaRPr>
          </a:p>
        </p:txBody>
      </p:sp>
      <p:sp>
        <p:nvSpPr>
          <p:cNvPr id="5" name="Shape 124"/>
          <p:cNvSpPr txBox="1">
            <a:spLocks/>
          </p:cNvSpPr>
          <p:nvPr/>
        </p:nvSpPr>
        <p:spPr bwMode="auto">
          <a:xfrm>
            <a:off x="1869357" y="1209676"/>
            <a:ext cx="8610600" cy="5248275"/>
          </a:xfrm>
          <a:prstGeom prst="rect">
            <a:avLst/>
          </a:prstGeom>
          <a:gradFill flip="none" rotWithShape="1">
            <a:gsLst>
              <a:gs pos="0">
                <a:srgbClr val="438086">
                  <a:tint val="66000"/>
                  <a:satMod val="160000"/>
                </a:srgbClr>
              </a:gs>
              <a:gs pos="50000">
                <a:srgbClr val="438086">
                  <a:tint val="44500"/>
                  <a:satMod val="160000"/>
                </a:srgbClr>
              </a:gs>
              <a:gs pos="100000">
                <a:srgbClr val="438086">
                  <a:tint val="23500"/>
                  <a:satMod val="160000"/>
                </a:srgbClr>
              </a:gs>
            </a:gsLst>
            <a:lin ang="13500000" scaled="1"/>
            <a:tileRect/>
          </a:gradFill>
          <a:ln w="9525" cap="flat" cmpd="sng" algn="ctr">
            <a:noFill/>
            <a:prstDash val="solid"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91425" tIns="91425" rIns="91425" bIns="91425"/>
          <a:lstStyle>
            <a:lvl1pPr marL="365125" indent="-255588" algn="l" rtl="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A04DA3"/>
              </a:buClr>
              <a:buFont typeface="Georgia" panose="02040502050405020303" pitchFamily="18" charset="0"/>
              <a:buChar char="•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57225" indent="-246063" algn="l" rtl="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Font typeface="Georgia" panose="02040502050405020303" pitchFamily="18" charset="0"/>
              <a:buChar char="▫"/>
              <a:defRPr sz="2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22338" indent="-219075" algn="l" rtl="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1"/>
              </a:buClr>
              <a:buFont typeface="Wingdings 2" panose="05020102010507070707" pitchFamily="18" charset="2"/>
              <a:buChar char="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179513" indent="-200025" algn="l" rtl="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1"/>
              </a:buClr>
              <a:buFont typeface="Wingdings 2" panose="05020102010507070707" pitchFamily="18" charset="2"/>
              <a:buChar char=""/>
              <a:defRPr sz="2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389063" indent="-182563" algn="l" rtl="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A04DA3"/>
              </a:buClr>
              <a:buFont typeface="Georgia" panose="02040502050405020303" pitchFamily="18" charset="0"/>
              <a:buChar char="▫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1609344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1828800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2029968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◦"/>
              <a:defRPr kumimoji="0" sz="15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2240280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◦"/>
              <a:defRPr kumimoji="0" sz="1400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600"/>
              </a:spcBef>
              <a:spcAft>
                <a:spcPts val="600"/>
              </a:spcAft>
              <a:buNone/>
              <a:defRPr/>
            </a:pPr>
            <a:r>
              <a:rPr lang="th-TH" sz="4400" b="1" dirty="0">
                <a:solidFill>
                  <a:schemeClr val="tx1"/>
                </a:solidFill>
                <a:effectLst>
                  <a:glow rad="25400">
                    <a:schemeClr val="accent1">
                      <a:alpha val="40000"/>
                    </a:schemeClr>
                  </a:glow>
                </a:effectLst>
                <a:latin typeface="FreesiaUPC" pitchFamily="34" charset="-34"/>
                <a:ea typeface="Tahoma" panose="020B0604030504040204" pitchFamily="34" charset="0"/>
                <a:cs typeface="FreesiaUPC" pitchFamily="34" charset="-34"/>
              </a:rPr>
              <a:t>- การสร้างการเปลี่ยนแปลงโดยเรียนรู้จากการปฏิบัติงานจริงของครู</a:t>
            </a:r>
          </a:p>
          <a:p>
            <a:pPr>
              <a:spcBef>
                <a:spcPts val="600"/>
              </a:spcBef>
              <a:spcAft>
                <a:spcPts val="600"/>
              </a:spcAft>
              <a:buNone/>
              <a:defRPr/>
            </a:pPr>
            <a:r>
              <a:rPr lang="th-TH" sz="4400" b="1" dirty="0">
                <a:solidFill>
                  <a:schemeClr val="tx1"/>
                </a:solidFill>
                <a:effectLst>
                  <a:glow rad="25400">
                    <a:schemeClr val="accent1">
                      <a:alpha val="40000"/>
                    </a:schemeClr>
                  </a:glow>
                </a:effectLst>
                <a:latin typeface="FreesiaUPC" pitchFamily="34" charset="-34"/>
                <a:ea typeface="Tahoma" panose="020B0604030504040204" pitchFamily="34" charset="0"/>
                <a:cs typeface="FreesiaUPC" pitchFamily="34" charset="-34"/>
              </a:rPr>
              <a:t>- การแลกเปลี่ยนเรียนรู้ที่เน้นกระบวนการเรียนรู้ร่วมกัน</a:t>
            </a:r>
          </a:p>
          <a:p>
            <a:pPr>
              <a:spcBef>
                <a:spcPts val="600"/>
              </a:spcBef>
              <a:spcAft>
                <a:spcPts val="600"/>
              </a:spcAft>
              <a:buNone/>
              <a:defRPr/>
            </a:pPr>
            <a:r>
              <a:rPr lang="th-TH" sz="4400" b="1" dirty="0">
                <a:solidFill>
                  <a:schemeClr val="tx1"/>
                </a:solidFill>
                <a:effectLst>
                  <a:glow rad="25400">
                    <a:schemeClr val="accent1">
                      <a:alpha val="40000"/>
                    </a:schemeClr>
                  </a:glow>
                </a:effectLst>
                <a:latin typeface="FreesiaUPC" pitchFamily="34" charset="-34"/>
                <a:ea typeface="Tahoma" panose="020B0604030504040204" pitchFamily="34" charset="0"/>
                <a:cs typeface="FreesiaUPC" pitchFamily="34" charset="-34"/>
              </a:rPr>
              <a:t>- การทำงานร่วมกันด้วยความสัมพันธ์แบบกัลยาณมิตร</a:t>
            </a:r>
          </a:p>
          <a:p>
            <a:pPr>
              <a:spcBef>
                <a:spcPts val="600"/>
              </a:spcBef>
              <a:spcAft>
                <a:spcPts val="600"/>
              </a:spcAft>
              <a:buNone/>
              <a:defRPr/>
            </a:pPr>
            <a:r>
              <a:rPr lang="th-TH" sz="4400" b="1" dirty="0">
                <a:solidFill>
                  <a:schemeClr val="tx1"/>
                </a:solidFill>
                <a:effectLst>
                  <a:glow rad="25400">
                    <a:schemeClr val="accent1">
                      <a:alpha val="40000"/>
                    </a:schemeClr>
                  </a:glow>
                </a:effectLst>
                <a:latin typeface="FreesiaUPC" pitchFamily="34" charset="-34"/>
                <a:ea typeface="Tahoma" panose="020B0604030504040204" pitchFamily="34" charset="0"/>
                <a:cs typeface="FreesiaUPC" pitchFamily="34" charset="-34"/>
              </a:rPr>
              <a:t>- การเรียนรู้ทางวิชาชีพอย่างต่อเนื่อง</a:t>
            </a:r>
          </a:p>
        </p:txBody>
      </p:sp>
      <p:sp>
        <p:nvSpPr>
          <p:cNvPr id="6" name="Shape 124"/>
          <p:cNvSpPr txBox="1">
            <a:spLocks/>
          </p:cNvSpPr>
          <p:nvPr/>
        </p:nvSpPr>
        <p:spPr bwMode="auto">
          <a:xfrm>
            <a:off x="1869358" y="288454"/>
            <a:ext cx="8745131" cy="72008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9525" cap="flat" cmpd="sng" algn="ctr">
            <a:noFill/>
            <a:prstDash val="solid"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91425" tIns="91425" rIns="91425" bIns="91425" anchor="ctr"/>
          <a:lstStyle>
            <a:lvl1pPr marL="365125" indent="-255588" algn="l" rtl="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A04DA3"/>
              </a:buClr>
              <a:buFont typeface="Georgia" panose="02040502050405020303" pitchFamily="18" charset="0"/>
              <a:buChar char="•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57225" indent="-246063" algn="l" rtl="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Font typeface="Georgia" panose="02040502050405020303" pitchFamily="18" charset="0"/>
              <a:buChar char="▫"/>
              <a:defRPr sz="2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22338" indent="-219075" algn="l" rtl="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1"/>
              </a:buClr>
              <a:buFont typeface="Wingdings 2" panose="05020102010507070707" pitchFamily="18" charset="2"/>
              <a:buChar char="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179513" indent="-200025" algn="l" rtl="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1"/>
              </a:buClr>
              <a:buFont typeface="Wingdings 2" panose="05020102010507070707" pitchFamily="18" charset="2"/>
              <a:buChar char=""/>
              <a:defRPr sz="2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389063" indent="-182563" algn="l" rtl="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A04DA3"/>
              </a:buClr>
              <a:buFont typeface="Georgia" panose="02040502050405020303" pitchFamily="18" charset="0"/>
              <a:buChar char="▫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1609344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1828800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2029968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◦"/>
              <a:defRPr kumimoji="0" sz="15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2240280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◦"/>
              <a:defRPr kumimoji="0" sz="1400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ts val="3000"/>
              </a:lnSpc>
              <a:buNone/>
              <a:defRPr/>
            </a:pPr>
            <a:r>
              <a:rPr lang="th-TH" sz="4400" b="1" dirty="0">
                <a:solidFill>
                  <a:schemeClr val="accent5"/>
                </a:solidFill>
                <a:effectLst>
                  <a:glow rad="25400">
                    <a:schemeClr val="accent1">
                      <a:alpha val="40000"/>
                    </a:schemeClr>
                  </a:glow>
                </a:effectLst>
                <a:latin typeface="FrankRuehl" panose="020E0503060101010101" pitchFamily="34" charset="-79"/>
                <a:ea typeface="Tahoma" panose="020B0604030504040204" pitchFamily="34" charset="0"/>
                <a:cs typeface="FreesiaUPC" panose="020B0604020202020204" pitchFamily="34" charset="-34"/>
              </a:rPr>
              <a:t>ชุมชนการเรียนรู้ทางวิชาชีพคืออะไร</a:t>
            </a:r>
            <a:endParaRPr lang="en-GB" sz="4400" b="1" dirty="0">
              <a:solidFill>
                <a:schemeClr val="accent5"/>
              </a:solidFill>
              <a:effectLst>
                <a:glow rad="25400">
                  <a:schemeClr val="accent1">
                    <a:alpha val="40000"/>
                  </a:schemeClr>
                </a:glow>
              </a:effectLst>
              <a:latin typeface="FrankRuehl" panose="020E0503060101010101" pitchFamily="34" charset="-79"/>
              <a:ea typeface="Tahoma" panose="020B0604030504040204" pitchFamily="34" charset="0"/>
              <a:cs typeface="FrankRuehl" panose="020E0503060101010101" pitchFamily="34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366195698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Georgia" panose="02040502050405020303" pitchFamily="18" charset="0"/>
                <a:cs typeface="Angsana New" panose="02020603050405020304" pitchFamily="18" charset="-34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Georgia" panose="02040502050405020303" pitchFamily="18" charset="0"/>
                <a:cs typeface="Angsana New" panose="02020603050405020304" pitchFamily="18" charset="-34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Georgia" panose="02040502050405020303" pitchFamily="18" charset="0"/>
                <a:cs typeface="Angsana New" panose="02020603050405020304" pitchFamily="18" charset="-34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Georgia" panose="02040502050405020303" pitchFamily="18" charset="0"/>
                <a:cs typeface="Angsana New" panose="02020603050405020304" pitchFamily="18" charset="-34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Georgia" panose="02040502050405020303" pitchFamily="18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Georgia" panose="02040502050405020303" pitchFamily="18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Georgia" panose="02040502050405020303" pitchFamily="18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Georgia" panose="02040502050405020303" pitchFamily="18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Georgia" panose="02040502050405020303" pitchFamily="18" charset="0"/>
                <a:cs typeface="Angsana New" panose="02020603050405020304" pitchFamily="18" charset="-34"/>
              </a:defRPr>
            </a:lvl9pPr>
          </a:lstStyle>
          <a:p>
            <a:fld id="{F39AA188-0678-42F9-B7D4-1E9C3BAF17D9}" type="slidenum">
              <a:rPr lang="th-TH" altLang="th-TH" sz="1800">
                <a:solidFill>
                  <a:srgbClr val="FFFFFF"/>
                </a:solidFill>
              </a:rPr>
              <a:pPr/>
              <a:t>11</a:t>
            </a:fld>
            <a:endParaRPr lang="th-TH" altLang="th-TH" sz="1800">
              <a:solidFill>
                <a:srgbClr val="FFFFFF"/>
              </a:solidFill>
            </a:endParaRPr>
          </a:p>
        </p:txBody>
      </p:sp>
      <p:sp>
        <p:nvSpPr>
          <p:cNvPr id="5" name="Shape 124"/>
          <p:cNvSpPr txBox="1">
            <a:spLocks/>
          </p:cNvSpPr>
          <p:nvPr/>
        </p:nvSpPr>
        <p:spPr bwMode="auto">
          <a:xfrm>
            <a:off x="1869357" y="1514476"/>
            <a:ext cx="8610600" cy="5010869"/>
          </a:xfrm>
          <a:prstGeom prst="rect">
            <a:avLst/>
          </a:prstGeom>
          <a:gradFill flip="none" rotWithShape="1">
            <a:gsLst>
              <a:gs pos="0">
                <a:srgbClr val="438086">
                  <a:tint val="66000"/>
                  <a:satMod val="160000"/>
                </a:srgbClr>
              </a:gs>
              <a:gs pos="50000">
                <a:srgbClr val="438086">
                  <a:tint val="44500"/>
                  <a:satMod val="160000"/>
                </a:srgbClr>
              </a:gs>
              <a:gs pos="100000">
                <a:srgbClr val="438086">
                  <a:tint val="23500"/>
                  <a:satMod val="160000"/>
                </a:srgbClr>
              </a:gs>
            </a:gsLst>
            <a:lin ang="13500000" scaled="1"/>
            <a:tileRect/>
          </a:gradFill>
          <a:ln w="9525" cap="flat" cmpd="sng" algn="ctr">
            <a:noFill/>
            <a:prstDash val="solid"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91425" tIns="91425" rIns="91425" bIns="91425"/>
          <a:lstStyle>
            <a:lvl1pPr marL="365125" indent="-255588" algn="l" rtl="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A04DA3"/>
              </a:buClr>
              <a:buFont typeface="Georgia" panose="02040502050405020303" pitchFamily="18" charset="0"/>
              <a:buChar char="•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57225" indent="-246063" algn="l" rtl="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Font typeface="Georgia" panose="02040502050405020303" pitchFamily="18" charset="0"/>
              <a:buChar char="▫"/>
              <a:defRPr sz="2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22338" indent="-219075" algn="l" rtl="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1"/>
              </a:buClr>
              <a:buFont typeface="Wingdings 2" panose="05020102010507070707" pitchFamily="18" charset="2"/>
              <a:buChar char="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179513" indent="-200025" algn="l" rtl="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1"/>
              </a:buClr>
              <a:buFont typeface="Wingdings 2" panose="05020102010507070707" pitchFamily="18" charset="2"/>
              <a:buChar char=""/>
              <a:defRPr sz="2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389063" indent="-182563" algn="l" rtl="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A04DA3"/>
              </a:buClr>
              <a:buFont typeface="Georgia" panose="02040502050405020303" pitchFamily="18" charset="0"/>
              <a:buChar char="▫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1609344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1828800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2029968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◦"/>
              <a:defRPr kumimoji="0" sz="15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2240280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◦"/>
              <a:defRPr kumimoji="0" sz="1400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600"/>
              </a:spcBef>
              <a:spcAft>
                <a:spcPts val="600"/>
              </a:spcAft>
              <a:buNone/>
              <a:defRPr/>
            </a:pPr>
            <a:r>
              <a:rPr lang="th-TH" sz="3200" b="1" dirty="0">
                <a:solidFill>
                  <a:schemeClr val="tx1"/>
                </a:solidFill>
                <a:effectLst>
                  <a:glow rad="25400">
                    <a:schemeClr val="accent1">
                      <a:alpha val="40000"/>
                    </a:schemeClr>
                  </a:glow>
                </a:effectLst>
                <a:latin typeface="FreesiaUPC" pitchFamily="34" charset="-34"/>
                <a:ea typeface="Tahoma" panose="020B0604030504040204" pitchFamily="34" charset="0"/>
                <a:cs typeface="FreesiaUPC" pitchFamily="34" charset="-34"/>
              </a:rPr>
              <a:t>- ยอมรับว่าหัวใจหลักของการเรียนรู้ของครูคือการเรียนรู้ของผู้เรียน</a:t>
            </a:r>
          </a:p>
          <a:p>
            <a:pPr>
              <a:spcBef>
                <a:spcPts val="600"/>
              </a:spcBef>
              <a:spcAft>
                <a:spcPts val="600"/>
              </a:spcAft>
              <a:buNone/>
              <a:defRPr/>
            </a:pPr>
            <a:r>
              <a:rPr lang="th-TH" sz="3200" b="1" dirty="0">
                <a:solidFill>
                  <a:schemeClr val="tx1"/>
                </a:solidFill>
                <a:effectLst>
                  <a:glow rad="25400">
                    <a:schemeClr val="accent1">
                      <a:alpha val="40000"/>
                    </a:schemeClr>
                  </a:glow>
                </a:effectLst>
                <a:latin typeface="FreesiaUPC" pitchFamily="34" charset="-34"/>
                <a:ea typeface="Tahoma" panose="020B0604030504040204" pitchFamily="34" charset="0"/>
                <a:cs typeface="FreesiaUPC" pitchFamily="34" charset="-34"/>
              </a:rPr>
              <a:t>- ยอมรับว่าการสอนและการปฏิบัติงานของครูมีผลต่อการเรียนรู้</a:t>
            </a:r>
            <a:br>
              <a:rPr lang="th-TH" sz="3200" b="1" dirty="0">
                <a:solidFill>
                  <a:schemeClr val="tx1"/>
                </a:solidFill>
                <a:effectLst>
                  <a:glow rad="25400">
                    <a:schemeClr val="accent1">
                      <a:alpha val="40000"/>
                    </a:schemeClr>
                  </a:glow>
                </a:effectLst>
                <a:latin typeface="FreesiaUPC" pitchFamily="34" charset="-34"/>
                <a:ea typeface="Tahoma" panose="020B0604030504040204" pitchFamily="34" charset="0"/>
                <a:cs typeface="FreesiaUPC" pitchFamily="34" charset="-34"/>
              </a:rPr>
            </a:br>
            <a:r>
              <a:rPr lang="th-TH" sz="3200" b="1" dirty="0">
                <a:solidFill>
                  <a:schemeClr val="tx1"/>
                </a:solidFill>
                <a:effectLst>
                  <a:glow rad="25400">
                    <a:schemeClr val="accent1">
                      <a:alpha val="40000"/>
                    </a:schemeClr>
                  </a:glow>
                </a:effectLst>
                <a:latin typeface="FreesiaUPC" pitchFamily="34" charset="-34"/>
                <a:ea typeface="Tahoma" panose="020B0604030504040204" pitchFamily="34" charset="0"/>
                <a:cs typeface="FreesiaUPC" pitchFamily="34" charset="-34"/>
              </a:rPr>
              <a:t>ของผู้เรียน</a:t>
            </a:r>
          </a:p>
          <a:p>
            <a:pPr>
              <a:spcBef>
                <a:spcPts val="600"/>
              </a:spcBef>
              <a:spcAft>
                <a:spcPts val="600"/>
              </a:spcAft>
              <a:buNone/>
              <a:defRPr/>
            </a:pPr>
            <a:r>
              <a:rPr lang="th-TH" sz="3200" b="1" dirty="0">
                <a:solidFill>
                  <a:schemeClr val="tx1"/>
                </a:solidFill>
                <a:effectLst>
                  <a:glow rad="25400">
                    <a:schemeClr val="accent1">
                      <a:alpha val="40000"/>
                    </a:schemeClr>
                  </a:glow>
                </a:effectLst>
                <a:latin typeface="FreesiaUPC" pitchFamily="34" charset="-34"/>
                <a:ea typeface="Tahoma" panose="020B0604030504040204" pitchFamily="34" charset="0"/>
                <a:cs typeface="FreesiaUPC" pitchFamily="34" charset="-34"/>
              </a:rPr>
              <a:t>- เข้าใจความแตกต่างของระดับการเรียนรู้</a:t>
            </a:r>
          </a:p>
          <a:p>
            <a:pPr>
              <a:spcBef>
                <a:spcPts val="600"/>
              </a:spcBef>
              <a:spcAft>
                <a:spcPts val="600"/>
              </a:spcAft>
              <a:buNone/>
              <a:defRPr/>
            </a:pPr>
            <a:r>
              <a:rPr lang="th-TH" sz="3200" b="1" dirty="0">
                <a:solidFill>
                  <a:schemeClr val="tx1"/>
                </a:solidFill>
                <a:effectLst>
                  <a:glow rad="25400">
                    <a:schemeClr val="accent1">
                      <a:alpha val="40000"/>
                    </a:schemeClr>
                  </a:glow>
                </a:effectLst>
                <a:latin typeface="FreesiaUPC" pitchFamily="34" charset="-34"/>
                <a:ea typeface="Tahoma" panose="020B0604030504040204" pitchFamily="34" charset="0"/>
                <a:cs typeface="FreesiaUPC" pitchFamily="34" charset="-34"/>
              </a:rPr>
              <a:t>- สร้างบรรยากาศความร่วมมือร่วมใจ</a:t>
            </a:r>
          </a:p>
          <a:p>
            <a:pPr>
              <a:spcBef>
                <a:spcPts val="600"/>
              </a:spcBef>
              <a:spcAft>
                <a:spcPts val="600"/>
              </a:spcAft>
              <a:buNone/>
              <a:defRPr/>
            </a:pPr>
            <a:r>
              <a:rPr lang="th-TH" sz="3200" b="1" dirty="0">
                <a:solidFill>
                  <a:schemeClr val="tx1"/>
                </a:solidFill>
                <a:effectLst>
                  <a:glow rad="25400">
                    <a:schemeClr val="accent1">
                      <a:alpha val="40000"/>
                    </a:schemeClr>
                  </a:glow>
                </a:effectLst>
                <a:latin typeface="FreesiaUPC" pitchFamily="34" charset="-34"/>
                <a:ea typeface="Tahoma" panose="020B0604030504040204" pitchFamily="34" charset="0"/>
                <a:cs typeface="FreesiaUPC" pitchFamily="34" charset="-34"/>
              </a:rPr>
              <a:t>- สร้างความสัมพันธ์แบบกัลยาณมิตร</a:t>
            </a:r>
          </a:p>
          <a:p>
            <a:pPr>
              <a:spcBef>
                <a:spcPts val="600"/>
              </a:spcBef>
              <a:spcAft>
                <a:spcPts val="600"/>
              </a:spcAft>
              <a:buNone/>
              <a:defRPr/>
            </a:pPr>
            <a:r>
              <a:rPr lang="th-TH" sz="3200" b="1" dirty="0">
                <a:solidFill>
                  <a:schemeClr val="tx1"/>
                </a:solidFill>
                <a:effectLst>
                  <a:glow rad="25400">
                    <a:schemeClr val="accent1">
                      <a:alpha val="40000"/>
                    </a:schemeClr>
                  </a:glow>
                </a:effectLst>
                <a:latin typeface="FreesiaUPC" pitchFamily="34" charset="-34"/>
                <a:ea typeface="Tahoma" panose="020B0604030504040204" pitchFamily="34" charset="0"/>
                <a:cs typeface="FreesiaUPC" pitchFamily="34" charset="-34"/>
              </a:rPr>
              <a:t>- รับฟังและแสดงความคิดเห็นด้วยทัศนคติเชิงบวก</a:t>
            </a:r>
          </a:p>
        </p:txBody>
      </p:sp>
      <p:sp>
        <p:nvSpPr>
          <p:cNvPr id="6" name="Shape 124"/>
          <p:cNvSpPr txBox="1">
            <a:spLocks/>
          </p:cNvSpPr>
          <p:nvPr/>
        </p:nvSpPr>
        <p:spPr bwMode="auto">
          <a:xfrm>
            <a:off x="1802092" y="631354"/>
            <a:ext cx="8745131" cy="72008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9525" cap="flat" cmpd="sng" algn="ctr">
            <a:noFill/>
            <a:prstDash val="solid"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91425" tIns="91425" rIns="91425" bIns="91425" anchor="ctr"/>
          <a:lstStyle>
            <a:lvl1pPr marL="365125" indent="-255588" algn="l" rtl="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A04DA3"/>
              </a:buClr>
              <a:buFont typeface="Georgia" panose="02040502050405020303" pitchFamily="18" charset="0"/>
              <a:buChar char="•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57225" indent="-246063" algn="l" rtl="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Font typeface="Georgia" panose="02040502050405020303" pitchFamily="18" charset="0"/>
              <a:buChar char="▫"/>
              <a:defRPr sz="2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22338" indent="-219075" algn="l" rtl="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1"/>
              </a:buClr>
              <a:buFont typeface="Wingdings 2" panose="05020102010507070707" pitchFamily="18" charset="2"/>
              <a:buChar char="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179513" indent="-200025" algn="l" rtl="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1"/>
              </a:buClr>
              <a:buFont typeface="Wingdings 2" panose="05020102010507070707" pitchFamily="18" charset="2"/>
              <a:buChar char=""/>
              <a:defRPr sz="2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389063" indent="-182563" algn="l" rtl="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A04DA3"/>
              </a:buClr>
              <a:buFont typeface="Georgia" panose="02040502050405020303" pitchFamily="18" charset="0"/>
              <a:buChar char="▫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1609344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1828800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2029968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◦"/>
              <a:defRPr kumimoji="0" sz="15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2240280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◦"/>
              <a:defRPr kumimoji="0" sz="1400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ts val="3000"/>
              </a:lnSpc>
              <a:buNone/>
              <a:defRPr/>
            </a:pPr>
            <a:r>
              <a:rPr lang="th-TH" sz="4000" b="1" dirty="0">
                <a:solidFill>
                  <a:schemeClr val="tx1"/>
                </a:solidFill>
                <a:effectLst>
                  <a:glow rad="25400">
                    <a:schemeClr val="accent1">
                      <a:alpha val="40000"/>
                    </a:schemeClr>
                  </a:glow>
                </a:effectLst>
                <a:latin typeface="FrankRuehl" panose="020E0503060101010101" pitchFamily="34" charset="-79"/>
                <a:ea typeface="Tahoma" panose="020B0604030504040204" pitchFamily="34" charset="0"/>
                <a:cs typeface="FreesiaUPC" panose="020B0604020202020204" pitchFamily="34" charset="-34"/>
              </a:rPr>
              <a:t>ปัจจัยความสำเร็จของชุมชนการเรียนรู้ทางวิชาชีพ</a:t>
            </a:r>
            <a:endParaRPr lang="en-GB" sz="4000" b="1" dirty="0">
              <a:solidFill>
                <a:schemeClr val="tx1"/>
              </a:solidFill>
              <a:effectLst>
                <a:glow rad="25400">
                  <a:schemeClr val="accent1">
                    <a:alpha val="40000"/>
                  </a:schemeClr>
                </a:glow>
              </a:effectLst>
              <a:latin typeface="FrankRuehl" panose="020E0503060101010101" pitchFamily="34" charset="-79"/>
              <a:ea typeface="Tahoma" panose="020B0604030504040204" pitchFamily="34" charset="0"/>
              <a:cs typeface="FrankRuehl" panose="020E0503060101010101" pitchFamily="34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420671065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Georgia" panose="02040502050405020303" pitchFamily="18" charset="0"/>
                <a:cs typeface="Angsana New" panose="02020603050405020304" pitchFamily="18" charset="-34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Georgia" panose="02040502050405020303" pitchFamily="18" charset="0"/>
                <a:cs typeface="Angsana New" panose="02020603050405020304" pitchFamily="18" charset="-34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Georgia" panose="02040502050405020303" pitchFamily="18" charset="0"/>
                <a:cs typeface="Angsana New" panose="02020603050405020304" pitchFamily="18" charset="-34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Georgia" panose="02040502050405020303" pitchFamily="18" charset="0"/>
                <a:cs typeface="Angsana New" panose="02020603050405020304" pitchFamily="18" charset="-34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Georgia" panose="02040502050405020303" pitchFamily="18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Georgia" panose="02040502050405020303" pitchFamily="18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Georgia" panose="02040502050405020303" pitchFamily="18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Georgia" panose="02040502050405020303" pitchFamily="18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Georgia" panose="02040502050405020303" pitchFamily="18" charset="0"/>
                <a:cs typeface="Angsana New" panose="02020603050405020304" pitchFamily="18" charset="-34"/>
              </a:defRPr>
            </a:lvl9pPr>
          </a:lstStyle>
          <a:p>
            <a:fld id="{95AAF19D-A5B3-45DC-8EE4-588BA98564CB}" type="slidenum">
              <a:rPr lang="th-TH" altLang="th-TH" sz="1800">
                <a:solidFill>
                  <a:srgbClr val="FFFFFF"/>
                </a:solidFill>
              </a:rPr>
              <a:pPr/>
              <a:t>12</a:t>
            </a:fld>
            <a:endParaRPr lang="th-TH" altLang="th-TH" sz="1800">
              <a:solidFill>
                <a:srgbClr val="FFFFFF"/>
              </a:solidFill>
            </a:endParaRPr>
          </a:p>
        </p:txBody>
      </p:sp>
      <p:sp>
        <p:nvSpPr>
          <p:cNvPr id="5" name="Shape 124"/>
          <p:cNvSpPr txBox="1">
            <a:spLocks/>
          </p:cNvSpPr>
          <p:nvPr/>
        </p:nvSpPr>
        <p:spPr bwMode="auto">
          <a:xfrm>
            <a:off x="1869356" y="1367433"/>
            <a:ext cx="8610600" cy="5261967"/>
          </a:xfrm>
          <a:prstGeom prst="rect">
            <a:avLst/>
          </a:prstGeom>
          <a:gradFill flip="none" rotWithShape="1">
            <a:gsLst>
              <a:gs pos="0">
                <a:srgbClr val="438086">
                  <a:tint val="66000"/>
                  <a:satMod val="160000"/>
                </a:srgbClr>
              </a:gs>
              <a:gs pos="50000">
                <a:srgbClr val="438086">
                  <a:tint val="44500"/>
                  <a:satMod val="160000"/>
                </a:srgbClr>
              </a:gs>
              <a:gs pos="100000">
                <a:srgbClr val="438086">
                  <a:tint val="23500"/>
                  <a:satMod val="160000"/>
                </a:srgbClr>
              </a:gs>
            </a:gsLst>
            <a:lin ang="13500000" scaled="1"/>
            <a:tileRect/>
          </a:gradFill>
          <a:ln w="9525" cap="flat" cmpd="sng" algn="ctr">
            <a:noFill/>
            <a:prstDash val="solid"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91425" tIns="91425" rIns="91425" bIns="91425"/>
          <a:lstStyle>
            <a:lvl1pPr marL="365125" indent="-255588" algn="l" rtl="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A04DA3"/>
              </a:buClr>
              <a:buFont typeface="Georgia" panose="02040502050405020303" pitchFamily="18" charset="0"/>
              <a:buChar char="•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57225" indent="-246063" algn="l" rtl="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Font typeface="Georgia" panose="02040502050405020303" pitchFamily="18" charset="0"/>
              <a:buChar char="▫"/>
              <a:defRPr sz="2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22338" indent="-219075" algn="l" rtl="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1"/>
              </a:buClr>
              <a:buFont typeface="Wingdings 2" panose="05020102010507070707" pitchFamily="18" charset="2"/>
              <a:buChar char="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179513" indent="-200025" algn="l" rtl="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1"/>
              </a:buClr>
              <a:buFont typeface="Wingdings 2" panose="05020102010507070707" pitchFamily="18" charset="2"/>
              <a:buChar char=""/>
              <a:defRPr sz="2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389063" indent="-182563" algn="l" rtl="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A04DA3"/>
              </a:buClr>
              <a:buFont typeface="Georgia" panose="02040502050405020303" pitchFamily="18" charset="0"/>
              <a:buChar char="▫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1609344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1828800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2029968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◦"/>
              <a:defRPr kumimoji="0" sz="15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2240280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◦"/>
              <a:defRPr kumimoji="0" sz="1400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200"/>
              </a:spcBef>
              <a:spcAft>
                <a:spcPts val="200"/>
              </a:spcAft>
              <a:buNone/>
              <a:defRPr/>
            </a:pPr>
            <a:r>
              <a:rPr lang="th-TH" sz="3000" b="1" dirty="0">
                <a:solidFill>
                  <a:srgbClr val="0070C0"/>
                </a:solidFill>
                <a:effectLst>
                  <a:glow rad="25400">
                    <a:schemeClr val="accent1">
                      <a:alpha val="40000"/>
                    </a:schemeClr>
                  </a:glow>
                </a:effectLst>
                <a:latin typeface="FreesiaUPC" pitchFamily="34" charset="-34"/>
                <a:ea typeface="Tahoma" panose="020B0604030504040204" pitchFamily="34" charset="0"/>
                <a:cs typeface="FreesiaUPC" pitchFamily="34" charset="-34"/>
              </a:rPr>
              <a:t>การบริหารจัดการ</a:t>
            </a:r>
          </a:p>
          <a:p>
            <a:pPr>
              <a:spcBef>
                <a:spcPts val="200"/>
              </a:spcBef>
              <a:spcAft>
                <a:spcPts val="200"/>
              </a:spcAft>
              <a:buNone/>
              <a:defRPr/>
            </a:pPr>
            <a:r>
              <a:rPr lang="th-TH" sz="3000" b="1" dirty="0">
                <a:solidFill>
                  <a:schemeClr val="tx1"/>
                </a:solidFill>
                <a:effectLst>
                  <a:glow rad="25400">
                    <a:schemeClr val="accent1">
                      <a:alpha val="40000"/>
                    </a:schemeClr>
                  </a:glow>
                </a:effectLst>
                <a:latin typeface="FreesiaUPC" pitchFamily="34" charset="-34"/>
                <a:ea typeface="Tahoma" panose="020B0604030504040204" pitchFamily="34" charset="0"/>
                <a:cs typeface="FreesiaUPC" pitchFamily="34" charset="-34"/>
              </a:rPr>
              <a:t>- ภาระงาน : จัดชั่วโมงรวมอยู่ในภาระงานสอนของครู /ภาระงาน</a:t>
            </a:r>
          </a:p>
          <a:p>
            <a:pPr>
              <a:spcBef>
                <a:spcPts val="200"/>
              </a:spcBef>
              <a:spcAft>
                <a:spcPts val="200"/>
              </a:spcAft>
              <a:buNone/>
              <a:defRPr/>
            </a:pPr>
            <a:r>
              <a:rPr lang="th-TH" sz="3000" b="1" dirty="0">
                <a:solidFill>
                  <a:schemeClr val="tx1"/>
                </a:solidFill>
                <a:effectLst>
                  <a:glow rad="25400">
                    <a:schemeClr val="accent1">
                      <a:alpha val="40000"/>
                    </a:schemeClr>
                  </a:glow>
                </a:effectLst>
                <a:latin typeface="FreesiaUPC" pitchFamily="34" charset="-34"/>
                <a:ea typeface="Tahoma" panose="020B0604030504040204" pitchFamily="34" charset="0"/>
                <a:cs typeface="FreesiaUPC" pitchFamily="34" charset="-34"/>
              </a:rPr>
              <a:t>- การจัดกลุ่ม  - กลุ่มครูที่สอนวิชา/กลุ่มสาระเดียวกันในระดับชั้นเดียวกัน</a:t>
            </a:r>
          </a:p>
          <a:p>
            <a:pPr>
              <a:spcBef>
                <a:spcPts val="200"/>
              </a:spcBef>
              <a:spcAft>
                <a:spcPts val="200"/>
              </a:spcAft>
              <a:buNone/>
              <a:defRPr/>
            </a:pPr>
            <a:r>
              <a:rPr lang="th-TH" sz="3000" b="1" dirty="0">
                <a:solidFill>
                  <a:schemeClr val="tx1"/>
                </a:solidFill>
                <a:effectLst>
                  <a:glow rad="25400">
                    <a:schemeClr val="accent1">
                      <a:alpha val="40000"/>
                    </a:schemeClr>
                  </a:glow>
                </a:effectLst>
                <a:latin typeface="FreesiaUPC" pitchFamily="34" charset="-34"/>
                <a:ea typeface="Tahoma" panose="020B0604030504040204" pitchFamily="34" charset="0"/>
                <a:cs typeface="FreesiaUPC" pitchFamily="34" charset="-34"/>
              </a:rPr>
              <a:t>                    - กลุ่มครูที่สอนวิชา/กลุ่มสาระเดียวกันในช่วงชั้นเดียวกัน</a:t>
            </a:r>
            <a:r>
              <a:rPr lang="en-US" sz="3000" b="1" dirty="0">
                <a:solidFill>
                  <a:schemeClr val="tx1"/>
                </a:solidFill>
                <a:effectLst>
                  <a:glow rad="25400">
                    <a:schemeClr val="accent1">
                      <a:alpha val="40000"/>
                    </a:schemeClr>
                  </a:glow>
                </a:effectLst>
                <a:latin typeface="FreesiaUPC" pitchFamily="34" charset="-34"/>
                <a:ea typeface="Tahoma" panose="020B0604030504040204" pitchFamily="34" charset="0"/>
                <a:cs typeface="FreesiaUPC" pitchFamily="34" charset="-34"/>
              </a:rPr>
              <a:t/>
            </a:r>
            <a:br>
              <a:rPr lang="en-US" sz="3000" b="1" dirty="0">
                <a:solidFill>
                  <a:schemeClr val="tx1"/>
                </a:solidFill>
                <a:effectLst>
                  <a:glow rad="25400">
                    <a:schemeClr val="accent1">
                      <a:alpha val="40000"/>
                    </a:schemeClr>
                  </a:glow>
                </a:effectLst>
                <a:latin typeface="FreesiaUPC" pitchFamily="34" charset="-34"/>
                <a:ea typeface="Tahoma" panose="020B0604030504040204" pitchFamily="34" charset="0"/>
                <a:cs typeface="FreesiaUPC" pitchFamily="34" charset="-34"/>
              </a:rPr>
            </a:br>
            <a:r>
              <a:rPr lang="en-US" sz="3000" b="1" dirty="0">
                <a:solidFill>
                  <a:schemeClr val="tx1"/>
                </a:solidFill>
                <a:effectLst>
                  <a:glow rad="25400">
                    <a:schemeClr val="accent1">
                      <a:alpha val="40000"/>
                    </a:schemeClr>
                  </a:glow>
                </a:effectLst>
                <a:latin typeface="FreesiaUPC" pitchFamily="34" charset="-34"/>
                <a:ea typeface="Tahoma" panose="020B0604030504040204" pitchFamily="34" charset="0"/>
                <a:cs typeface="FreesiaUPC" pitchFamily="34" charset="-34"/>
              </a:rPr>
              <a:t>	          </a:t>
            </a:r>
            <a:r>
              <a:rPr lang="th-TH" sz="3000" b="1" dirty="0">
                <a:solidFill>
                  <a:schemeClr val="tx1"/>
                </a:solidFill>
                <a:effectLst>
                  <a:glow rad="25400">
                    <a:schemeClr val="accent1">
                      <a:alpha val="40000"/>
                    </a:schemeClr>
                  </a:glow>
                </a:effectLst>
                <a:latin typeface="FreesiaUPC" pitchFamily="34" charset="-34"/>
                <a:ea typeface="Tahoma" panose="020B0604030504040204" pitchFamily="34" charset="0"/>
                <a:cs typeface="FreesiaUPC" pitchFamily="34" charset="-34"/>
              </a:rPr>
              <a:t>      - บุคลากรแบ่งกลุ่มตามลักษณะงาน</a:t>
            </a:r>
          </a:p>
          <a:p>
            <a:pPr>
              <a:spcBef>
                <a:spcPts val="200"/>
              </a:spcBef>
              <a:spcAft>
                <a:spcPts val="200"/>
              </a:spcAft>
              <a:buNone/>
              <a:defRPr/>
            </a:pPr>
            <a:r>
              <a:rPr lang="th-TH" sz="3000" b="1" dirty="0">
                <a:solidFill>
                  <a:schemeClr val="tx1"/>
                </a:solidFill>
                <a:effectLst>
                  <a:glow rad="25400">
                    <a:schemeClr val="accent1">
                      <a:alpha val="40000"/>
                    </a:schemeClr>
                  </a:glow>
                </a:effectLst>
                <a:latin typeface="FreesiaUPC" pitchFamily="34" charset="-34"/>
                <a:ea typeface="Tahoma" panose="020B0604030504040204" pitchFamily="34" charset="0"/>
                <a:cs typeface="FreesiaUPC" pitchFamily="34" charset="-34"/>
              </a:rPr>
              <a:t>- จำนวนสมาชิก : 6-8 คน (ผู้บริหาร/ศึกษานิเทศก์ หมุนเวียนเข้าร่วม </a:t>
            </a:r>
            <a:r>
              <a:rPr lang="en-US" sz="3000" b="1" dirty="0">
                <a:solidFill>
                  <a:schemeClr val="tx1"/>
                </a:solidFill>
                <a:effectLst>
                  <a:glow rad="25400">
                    <a:schemeClr val="accent1">
                      <a:alpha val="40000"/>
                    </a:schemeClr>
                  </a:glow>
                </a:effectLst>
                <a:latin typeface="FreesiaUPC" pitchFamily="34" charset="-34"/>
                <a:ea typeface="Tahoma" panose="020B0604030504040204" pitchFamily="34" charset="0"/>
                <a:cs typeface="FreesiaUPC" pitchFamily="34" charset="-34"/>
              </a:rPr>
              <a:t/>
            </a:r>
            <a:br>
              <a:rPr lang="en-US" sz="3000" b="1" dirty="0">
                <a:solidFill>
                  <a:schemeClr val="tx1"/>
                </a:solidFill>
                <a:effectLst>
                  <a:glow rad="25400">
                    <a:schemeClr val="accent1">
                      <a:alpha val="40000"/>
                    </a:schemeClr>
                  </a:glow>
                </a:effectLst>
                <a:latin typeface="FreesiaUPC" pitchFamily="34" charset="-34"/>
                <a:ea typeface="Tahoma" panose="020B0604030504040204" pitchFamily="34" charset="0"/>
                <a:cs typeface="FreesiaUPC" pitchFamily="34" charset="-34"/>
              </a:rPr>
            </a:br>
            <a:r>
              <a:rPr lang="th-TH" sz="3000" b="1" dirty="0">
                <a:solidFill>
                  <a:schemeClr val="tx1"/>
                </a:solidFill>
                <a:effectLst>
                  <a:glow rad="25400">
                    <a:schemeClr val="accent1">
                      <a:alpha val="40000"/>
                    </a:schemeClr>
                  </a:glow>
                </a:effectLst>
                <a:latin typeface="FreesiaUPC" pitchFamily="34" charset="-34"/>
                <a:ea typeface="Tahoma" panose="020B0604030504040204" pitchFamily="34" charset="0"/>
                <a:cs typeface="FreesiaUPC" pitchFamily="34" charset="-34"/>
              </a:rPr>
              <a:t>ทุกกลุ่ม)</a:t>
            </a:r>
          </a:p>
          <a:p>
            <a:pPr>
              <a:spcBef>
                <a:spcPts val="200"/>
              </a:spcBef>
              <a:spcAft>
                <a:spcPts val="200"/>
              </a:spcAft>
              <a:buNone/>
              <a:defRPr/>
            </a:pPr>
            <a:r>
              <a:rPr lang="th-TH" sz="3000" b="1" dirty="0">
                <a:solidFill>
                  <a:schemeClr val="tx1"/>
                </a:solidFill>
                <a:effectLst>
                  <a:glow rad="25400">
                    <a:schemeClr val="accent1">
                      <a:alpha val="40000"/>
                    </a:schemeClr>
                  </a:glow>
                </a:effectLst>
                <a:latin typeface="FreesiaUPC" pitchFamily="34" charset="-34"/>
                <a:ea typeface="Tahoma" panose="020B0604030504040204" pitchFamily="34" charset="0"/>
                <a:cs typeface="FreesiaUPC" pitchFamily="34" charset="-34"/>
              </a:rPr>
              <a:t>- ระยะเวลา : 2-3 ชั่วโมงต่อสัปดาห์ ตลอดหนึ่งปีการศึกษา</a:t>
            </a:r>
          </a:p>
        </p:txBody>
      </p:sp>
      <p:sp>
        <p:nvSpPr>
          <p:cNvPr id="6" name="Shape 124"/>
          <p:cNvSpPr txBox="1">
            <a:spLocks/>
          </p:cNvSpPr>
          <p:nvPr/>
        </p:nvSpPr>
        <p:spPr bwMode="auto">
          <a:xfrm>
            <a:off x="1802092" y="269404"/>
            <a:ext cx="8745131" cy="72008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9525" cap="flat" cmpd="sng" algn="ctr">
            <a:noFill/>
            <a:prstDash val="solid"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91425" tIns="91425" rIns="91425" bIns="91425" anchor="ctr"/>
          <a:lstStyle>
            <a:lvl1pPr marL="365125" indent="-255588" algn="l" rtl="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A04DA3"/>
              </a:buClr>
              <a:buFont typeface="Georgia" panose="02040502050405020303" pitchFamily="18" charset="0"/>
              <a:buChar char="•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57225" indent="-246063" algn="l" rtl="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Font typeface="Georgia" panose="02040502050405020303" pitchFamily="18" charset="0"/>
              <a:buChar char="▫"/>
              <a:defRPr sz="2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22338" indent="-219075" algn="l" rtl="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1"/>
              </a:buClr>
              <a:buFont typeface="Wingdings 2" panose="05020102010507070707" pitchFamily="18" charset="2"/>
              <a:buChar char="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179513" indent="-200025" algn="l" rtl="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1"/>
              </a:buClr>
              <a:buFont typeface="Wingdings 2" panose="05020102010507070707" pitchFamily="18" charset="2"/>
              <a:buChar char=""/>
              <a:defRPr sz="2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389063" indent="-182563" algn="l" rtl="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A04DA3"/>
              </a:buClr>
              <a:buFont typeface="Georgia" panose="02040502050405020303" pitchFamily="18" charset="0"/>
              <a:buChar char="▫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1609344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1828800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2029968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◦"/>
              <a:defRPr kumimoji="0" sz="15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2240280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◦"/>
              <a:defRPr kumimoji="0" sz="1400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ts val="3000"/>
              </a:lnSpc>
              <a:buNone/>
              <a:defRPr/>
            </a:pPr>
            <a:r>
              <a:rPr lang="th-TH" sz="4000" b="1" dirty="0">
                <a:solidFill>
                  <a:schemeClr val="tx1"/>
                </a:solidFill>
                <a:effectLst>
                  <a:glow rad="25400">
                    <a:schemeClr val="accent1">
                      <a:alpha val="40000"/>
                    </a:schemeClr>
                  </a:glow>
                </a:effectLst>
                <a:latin typeface="FrankRuehl" panose="020E0503060101010101" pitchFamily="34" charset="-79"/>
                <a:ea typeface="Tahoma" panose="020B0604030504040204" pitchFamily="34" charset="0"/>
                <a:cs typeface="FreesiaUPC" panose="020B0604020202020204" pitchFamily="34" charset="-34"/>
              </a:rPr>
              <a:t>วิธีการดำเนินงานชุมชนการเรียนรู้ทางวิชาชีพ</a:t>
            </a:r>
            <a:endParaRPr lang="en-GB" sz="4000" b="1" dirty="0">
              <a:solidFill>
                <a:schemeClr val="tx1"/>
              </a:solidFill>
              <a:effectLst>
                <a:glow rad="25400">
                  <a:schemeClr val="accent1">
                    <a:alpha val="40000"/>
                  </a:schemeClr>
                </a:glow>
              </a:effectLst>
              <a:latin typeface="FrankRuehl" panose="020E0503060101010101" pitchFamily="34" charset="-79"/>
              <a:ea typeface="Tahoma" panose="020B0604030504040204" pitchFamily="34" charset="0"/>
              <a:cs typeface="FrankRuehl" panose="020E0503060101010101" pitchFamily="34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144006647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Georgia" panose="02040502050405020303" pitchFamily="18" charset="0"/>
                <a:cs typeface="Angsana New" panose="02020603050405020304" pitchFamily="18" charset="-34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Georgia" panose="02040502050405020303" pitchFamily="18" charset="0"/>
                <a:cs typeface="Angsana New" panose="02020603050405020304" pitchFamily="18" charset="-34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Georgia" panose="02040502050405020303" pitchFamily="18" charset="0"/>
                <a:cs typeface="Angsana New" panose="02020603050405020304" pitchFamily="18" charset="-34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Georgia" panose="02040502050405020303" pitchFamily="18" charset="0"/>
                <a:cs typeface="Angsana New" panose="02020603050405020304" pitchFamily="18" charset="-34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Georgia" panose="02040502050405020303" pitchFamily="18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Georgia" panose="02040502050405020303" pitchFamily="18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Georgia" panose="02040502050405020303" pitchFamily="18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Georgia" panose="02040502050405020303" pitchFamily="18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Georgia" panose="02040502050405020303" pitchFamily="18" charset="0"/>
                <a:cs typeface="Angsana New" panose="02020603050405020304" pitchFamily="18" charset="-34"/>
              </a:defRPr>
            </a:lvl9pPr>
          </a:lstStyle>
          <a:p>
            <a:fld id="{AECCC046-4F92-45C4-8D75-59E30F627C5A}" type="slidenum">
              <a:rPr lang="th-TH" altLang="th-TH" sz="1800">
                <a:solidFill>
                  <a:srgbClr val="FFFFFF"/>
                </a:solidFill>
              </a:rPr>
              <a:pPr/>
              <a:t>13</a:t>
            </a:fld>
            <a:endParaRPr lang="th-TH" altLang="th-TH" sz="1800">
              <a:solidFill>
                <a:srgbClr val="FFFFFF"/>
              </a:solidFill>
            </a:endParaRPr>
          </a:p>
        </p:txBody>
      </p:sp>
      <p:sp>
        <p:nvSpPr>
          <p:cNvPr id="5" name="Shape 124"/>
          <p:cNvSpPr txBox="1">
            <a:spLocks/>
          </p:cNvSpPr>
          <p:nvPr/>
        </p:nvSpPr>
        <p:spPr bwMode="auto">
          <a:xfrm>
            <a:off x="1869357" y="1700808"/>
            <a:ext cx="8610600" cy="4824536"/>
          </a:xfrm>
          <a:prstGeom prst="rect">
            <a:avLst/>
          </a:prstGeom>
          <a:gradFill flip="none" rotWithShape="1">
            <a:gsLst>
              <a:gs pos="0">
                <a:srgbClr val="438086">
                  <a:tint val="66000"/>
                  <a:satMod val="160000"/>
                </a:srgbClr>
              </a:gs>
              <a:gs pos="50000">
                <a:srgbClr val="438086">
                  <a:tint val="44500"/>
                  <a:satMod val="160000"/>
                </a:srgbClr>
              </a:gs>
              <a:gs pos="100000">
                <a:srgbClr val="438086">
                  <a:tint val="23500"/>
                  <a:satMod val="160000"/>
                </a:srgbClr>
              </a:gs>
            </a:gsLst>
            <a:lin ang="13500000" scaled="1"/>
            <a:tileRect/>
          </a:gradFill>
          <a:ln w="9525" cap="flat" cmpd="sng" algn="ctr">
            <a:noFill/>
            <a:prstDash val="solid"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91425" tIns="91425" rIns="91425" bIns="91425"/>
          <a:lstStyle>
            <a:lvl1pPr marL="365125" indent="-255588" algn="l" rtl="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A04DA3"/>
              </a:buClr>
              <a:buFont typeface="Georgia" panose="02040502050405020303" pitchFamily="18" charset="0"/>
              <a:buChar char="•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57225" indent="-246063" algn="l" rtl="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Font typeface="Georgia" panose="02040502050405020303" pitchFamily="18" charset="0"/>
              <a:buChar char="▫"/>
              <a:defRPr sz="2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22338" indent="-219075" algn="l" rtl="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1"/>
              </a:buClr>
              <a:buFont typeface="Wingdings 2" panose="05020102010507070707" pitchFamily="18" charset="2"/>
              <a:buChar char="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179513" indent="-200025" algn="l" rtl="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1"/>
              </a:buClr>
              <a:buFont typeface="Wingdings 2" panose="05020102010507070707" pitchFamily="18" charset="2"/>
              <a:buChar char=""/>
              <a:defRPr sz="2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389063" indent="-182563" algn="l" rtl="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A04DA3"/>
              </a:buClr>
              <a:buFont typeface="Georgia" panose="02040502050405020303" pitchFamily="18" charset="0"/>
              <a:buChar char="▫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1609344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1828800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2029968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◦"/>
              <a:defRPr kumimoji="0" sz="15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2240280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◦"/>
              <a:defRPr kumimoji="0" sz="1400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200"/>
              </a:spcBef>
              <a:spcAft>
                <a:spcPts val="200"/>
              </a:spcAft>
              <a:buNone/>
              <a:defRPr/>
            </a:pPr>
            <a:r>
              <a:rPr lang="th-TH" sz="3200" b="1" dirty="0">
                <a:solidFill>
                  <a:srgbClr val="0070C0"/>
                </a:solidFill>
                <a:effectLst>
                  <a:glow rad="25400">
                    <a:schemeClr val="accent1">
                      <a:alpha val="40000"/>
                    </a:schemeClr>
                  </a:glow>
                </a:effectLst>
                <a:latin typeface="FreesiaUPC" pitchFamily="34" charset="-34"/>
                <a:ea typeface="Tahoma" panose="020B0604030504040204" pitchFamily="34" charset="0"/>
                <a:cs typeface="FreesiaUPC" pitchFamily="34" charset="-34"/>
              </a:rPr>
              <a:t>บทบาทสมาชิกในกลุ่ม</a:t>
            </a:r>
          </a:p>
          <a:p>
            <a:pPr>
              <a:spcBef>
                <a:spcPts val="200"/>
              </a:spcBef>
              <a:spcAft>
                <a:spcPts val="200"/>
              </a:spcAft>
              <a:buNone/>
              <a:defRPr/>
            </a:pPr>
            <a:r>
              <a:rPr lang="th-TH" sz="3200" b="1" dirty="0">
                <a:solidFill>
                  <a:schemeClr val="tx1"/>
                </a:solidFill>
                <a:effectLst>
                  <a:glow rad="25400">
                    <a:schemeClr val="accent1">
                      <a:alpha val="40000"/>
                    </a:schemeClr>
                  </a:glow>
                </a:effectLst>
                <a:latin typeface="FreesiaUPC" pitchFamily="34" charset="-34"/>
                <a:ea typeface="Tahoma" panose="020B0604030504040204" pitchFamily="34" charset="0"/>
                <a:cs typeface="FreesiaUPC" pitchFamily="34" charset="-34"/>
              </a:rPr>
              <a:t>- ผู้อำนวยความสะดวก - รักษาระดับการมีส่วนร่วมของสมาชิก</a:t>
            </a:r>
          </a:p>
          <a:p>
            <a:pPr>
              <a:spcBef>
                <a:spcPts val="200"/>
              </a:spcBef>
              <a:spcAft>
                <a:spcPts val="200"/>
              </a:spcAft>
              <a:buNone/>
              <a:defRPr/>
            </a:pPr>
            <a:r>
              <a:rPr lang="th-TH" sz="3200" b="1" dirty="0">
                <a:solidFill>
                  <a:schemeClr val="tx1"/>
                </a:solidFill>
                <a:effectLst>
                  <a:glow rad="25400">
                    <a:schemeClr val="accent1">
                      <a:alpha val="40000"/>
                    </a:schemeClr>
                  </a:glow>
                </a:effectLst>
                <a:latin typeface="FreesiaUPC" pitchFamily="34" charset="-34"/>
                <a:ea typeface="Tahoma" panose="020B0604030504040204" pitchFamily="34" charset="0"/>
                <a:cs typeface="FreesiaUPC" pitchFamily="34" charset="-34"/>
              </a:rPr>
              <a:t>			      	              - ควบคุมประเด็นการพูดคุย</a:t>
            </a:r>
          </a:p>
          <a:p>
            <a:pPr>
              <a:spcBef>
                <a:spcPts val="200"/>
              </a:spcBef>
              <a:spcAft>
                <a:spcPts val="200"/>
              </a:spcAft>
              <a:buNone/>
              <a:defRPr/>
            </a:pPr>
            <a:r>
              <a:rPr lang="th-TH" sz="3200" b="1" dirty="0">
                <a:solidFill>
                  <a:schemeClr val="tx1"/>
                </a:solidFill>
                <a:effectLst>
                  <a:glow rad="25400">
                    <a:schemeClr val="accent1">
                      <a:alpha val="40000"/>
                    </a:schemeClr>
                  </a:glow>
                </a:effectLst>
                <a:latin typeface="FreesiaUPC" pitchFamily="34" charset="-34"/>
                <a:ea typeface="Tahoma" panose="020B0604030504040204" pitchFamily="34" charset="0"/>
                <a:cs typeface="FreesiaUPC" pitchFamily="34" charset="-34"/>
              </a:rPr>
              <a:t>- ผู้ร่วมพูดคุยแลกเปลี่ยนเรียนรู้</a:t>
            </a:r>
          </a:p>
          <a:p>
            <a:pPr>
              <a:spcBef>
                <a:spcPts val="200"/>
              </a:spcBef>
              <a:spcAft>
                <a:spcPts val="200"/>
              </a:spcAft>
              <a:buNone/>
              <a:defRPr/>
            </a:pPr>
            <a:r>
              <a:rPr lang="th-TH" sz="3200" b="1" dirty="0">
                <a:solidFill>
                  <a:schemeClr val="tx1"/>
                </a:solidFill>
                <a:effectLst>
                  <a:glow rad="25400">
                    <a:schemeClr val="accent1">
                      <a:alpha val="40000"/>
                    </a:schemeClr>
                  </a:glow>
                </a:effectLst>
                <a:latin typeface="FreesiaUPC" pitchFamily="34" charset="-34"/>
                <a:ea typeface="Tahoma" panose="020B0604030504040204" pitchFamily="34" charset="0"/>
                <a:cs typeface="FreesiaUPC" pitchFamily="34" charset="-34"/>
              </a:rPr>
              <a:t>- ผู้หาข้อมูลเพิ่มเติม</a:t>
            </a:r>
          </a:p>
          <a:p>
            <a:pPr>
              <a:spcBef>
                <a:spcPts val="200"/>
              </a:spcBef>
              <a:spcAft>
                <a:spcPts val="200"/>
              </a:spcAft>
              <a:buNone/>
              <a:defRPr/>
            </a:pPr>
            <a:r>
              <a:rPr lang="th-TH" sz="3200" b="1" dirty="0">
                <a:solidFill>
                  <a:schemeClr val="tx1"/>
                </a:solidFill>
                <a:effectLst>
                  <a:glow rad="25400">
                    <a:schemeClr val="accent1">
                      <a:alpha val="40000"/>
                    </a:schemeClr>
                  </a:glow>
                </a:effectLst>
                <a:latin typeface="FreesiaUPC" pitchFamily="34" charset="-34"/>
                <a:ea typeface="Tahoma" panose="020B0604030504040204" pitchFamily="34" charset="0"/>
                <a:cs typeface="FreesiaUPC" pitchFamily="34" charset="-34"/>
              </a:rPr>
              <a:t>- ผู้บันทึก </a:t>
            </a:r>
            <a:r>
              <a:rPr lang="en-US" sz="3200" b="1" dirty="0">
                <a:solidFill>
                  <a:schemeClr val="tx1"/>
                </a:solidFill>
                <a:effectLst>
                  <a:glow rad="25400">
                    <a:schemeClr val="accent1">
                      <a:alpha val="40000"/>
                    </a:schemeClr>
                  </a:glow>
                </a:effectLst>
                <a:latin typeface="FreesiaUPC" pitchFamily="34" charset="-34"/>
                <a:ea typeface="Tahoma" panose="020B0604030504040204" pitchFamily="34" charset="0"/>
                <a:cs typeface="FreesiaUPC" pitchFamily="34" charset="-34"/>
              </a:rPr>
              <a:t>logbook (</a:t>
            </a:r>
            <a:r>
              <a:rPr lang="th-TH" sz="3200" b="1" dirty="0">
                <a:solidFill>
                  <a:schemeClr val="tx1"/>
                </a:solidFill>
                <a:effectLst>
                  <a:glow rad="25400">
                    <a:schemeClr val="accent1">
                      <a:alpha val="40000"/>
                    </a:schemeClr>
                  </a:glow>
                </a:effectLst>
                <a:latin typeface="FreesiaUPC" pitchFamily="34" charset="-34"/>
                <a:ea typeface="Tahoma" panose="020B0604030504040204" pitchFamily="34" charset="0"/>
                <a:cs typeface="FreesiaUPC" pitchFamily="34" charset="-34"/>
              </a:rPr>
              <a:t>ทุกคน)</a:t>
            </a:r>
          </a:p>
        </p:txBody>
      </p:sp>
      <p:sp>
        <p:nvSpPr>
          <p:cNvPr id="6" name="Shape 124"/>
          <p:cNvSpPr txBox="1">
            <a:spLocks/>
          </p:cNvSpPr>
          <p:nvPr/>
        </p:nvSpPr>
        <p:spPr bwMode="auto">
          <a:xfrm>
            <a:off x="1734827" y="221779"/>
            <a:ext cx="8745131" cy="72008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9525" cap="flat" cmpd="sng" algn="ctr">
            <a:noFill/>
            <a:prstDash val="solid"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91425" tIns="91425" rIns="91425" bIns="91425" anchor="ctr"/>
          <a:lstStyle>
            <a:lvl1pPr marL="365125" indent="-255588" algn="l" rtl="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A04DA3"/>
              </a:buClr>
              <a:buFont typeface="Georgia" panose="02040502050405020303" pitchFamily="18" charset="0"/>
              <a:buChar char="•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57225" indent="-246063" algn="l" rtl="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Font typeface="Georgia" panose="02040502050405020303" pitchFamily="18" charset="0"/>
              <a:buChar char="▫"/>
              <a:defRPr sz="2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22338" indent="-219075" algn="l" rtl="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1"/>
              </a:buClr>
              <a:buFont typeface="Wingdings 2" panose="05020102010507070707" pitchFamily="18" charset="2"/>
              <a:buChar char="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179513" indent="-200025" algn="l" rtl="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1"/>
              </a:buClr>
              <a:buFont typeface="Wingdings 2" panose="05020102010507070707" pitchFamily="18" charset="2"/>
              <a:buChar char=""/>
              <a:defRPr sz="2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389063" indent="-182563" algn="l" rtl="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A04DA3"/>
              </a:buClr>
              <a:buFont typeface="Georgia" panose="02040502050405020303" pitchFamily="18" charset="0"/>
              <a:buChar char="▫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1609344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1828800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2029968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◦"/>
              <a:defRPr kumimoji="0" sz="15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2240280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◦"/>
              <a:defRPr kumimoji="0" sz="1400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ts val="3000"/>
              </a:lnSpc>
              <a:buNone/>
              <a:defRPr/>
            </a:pPr>
            <a:r>
              <a:rPr lang="th-TH" sz="3200" b="1" dirty="0">
                <a:solidFill>
                  <a:schemeClr val="accent5"/>
                </a:solidFill>
                <a:effectLst>
                  <a:glow rad="25400">
                    <a:schemeClr val="accent1">
                      <a:alpha val="40000"/>
                    </a:schemeClr>
                  </a:glow>
                </a:effectLst>
                <a:latin typeface="FrankRuehl" panose="020E0503060101010101" pitchFamily="34" charset="-79"/>
                <a:ea typeface="Tahoma" panose="020B0604030504040204" pitchFamily="34" charset="0"/>
                <a:cs typeface="FreesiaUPC" panose="020B0604020202020204" pitchFamily="34" charset="-34"/>
              </a:rPr>
              <a:t>วิธีการดำเนินงานชุมชนการเรียนรู้ทางวิชาชีพ</a:t>
            </a:r>
            <a:endParaRPr lang="en-GB" sz="3200" b="1" dirty="0">
              <a:solidFill>
                <a:schemeClr val="accent5"/>
              </a:solidFill>
              <a:effectLst>
                <a:glow rad="25400">
                  <a:schemeClr val="accent1">
                    <a:alpha val="40000"/>
                  </a:schemeClr>
                </a:glow>
              </a:effectLst>
              <a:latin typeface="FrankRuehl" panose="020E0503060101010101" pitchFamily="34" charset="-79"/>
              <a:ea typeface="Tahoma" panose="020B0604030504040204" pitchFamily="34" charset="0"/>
              <a:cs typeface="FrankRuehl" panose="020E0503060101010101" pitchFamily="34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231205655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Georgia" panose="02040502050405020303" pitchFamily="18" charset="0"/>
                <a:cs typeface="Angsana New" panose="02020603050405020304" pitchFamily="18" charset="-34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Georgia" panose="02040502050405020303" pitchFamily="18" charset="0"/>
                <a:cs typeface="Angsana New" panose="02020603050405020304" pitchFamily="18" charset="-34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Georgia" panose="02040502050405020303" pitchFamily="18" charset="0"/>
                <a:cs typeface="Angsana New" panose="02020603050405020304" pitchFamily="18" charset="-34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Georgia" panose="02040502050405020303" pitchFamily="18" charset="0"/>
                <a:cs typeface="Angsana New" panose="02020603050405020304" pitchFamily="18" charset="-34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Georgia" panose="02040502050405020303" pitchFamily="18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Georgia" panose="02040502050405020303" pitchFamily="18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Georgia" panose="02040502050405020303" pitchFamily="18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Georgia" panose="02040502050405020303" pitchFamily="18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Georgia" panose="02040502050405020303" pitchFamily="18" charset="0"/>
                <a:cs typeface="Angsana New" panose="02020603050405020304" pitchFamily="18" charset="-34"/>
              </a:defRPr>
            </a:lvl9pPr>
          </a:lstStyle>
          <a:p>
            <a:fld id="{5CFC1D56-EB2A-46DF-8579-7BA1ABA21CAA}" type="slidenum">
              <a:rPr lang="th-TH" altLang="th-TH" sz="1800">
                <a:solidFill>
                  <a:srgbClr val="FFFFFF"/>
                </a:solidFill>
              </a:rPr>
              <a:pPr/>
              <a:t>14</a:t>
            </a:fld>
            <a:endParaRPr lang="th-TH" altLang="th-TH" sz="1800">
              <a:solidFill>
                <a:srgbClr val="FFFFFF"/>
              </a:solidFill>
            </a:endParaRPr>
          </a:p>
        </p:txBody>
      </p:sp>
      <p:sp>
        <p:nvSpPr>
          <p:cNvPr id="5" name="Shape 124"/>
          <p:cNvSpPr txBox="1">
            <a:spLocks/>
          </p:cNvSpPr>
          <p:nvPr/>
        </p:nvSpPr>
        <p:spPr bwMode="auto">
          <a:xfrm>
            <a:off x="1869357" y="1857458"/>
            <a:ext cx="8610600" cy="4811902"/>
          </a:xfrm>
          <a:prstGeom prst="rect">
            <a:avLst/>
          </a:prstGeom>
          <a:gradFill flip="none" rotWithShape="1">
            <a:gsLst>
              <a:gs pos="0">
                <a:srgbClr val="438086">
                  <a:tint val="66000"/>
                  <a:satMod val="160000"/>
                </a:srgbClr>
              </a:gs>
              <a:gs pos="50000">
                <a:srgbClr val="438086">
                  <a:tint val="44500"/>
                  <a:satMod val="160000"/>
                </a:srgbClr>
              </a:gs>
              <a:gs pos="100000">
                <a:srgbClr val="438086">
                  <a:tint val="23500"/>
                  <a:satMod val="160000"/>
                </a:srgbClr>
              </a:gs>
            </a:gsLst>
            <a:lin ang="13500000" scaled="1"/>
            <a:tileRect/>
          </a:gradFill>
          <a:ln w="9525" cap="flat" cmpd="sng" algn="ctr">
            <a:noFill/>
            <a:prstDash val="solid"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91425" tIns="91425" rIns="91425" bIns="91425"/>
          <a:lstStyle>
            <a:lvl1pPr marL="365125" indent="-255588" algn="l" rtl="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A04DA3"/>
              </a:buClr>
              <a:buFont typeface="Georgia" panose="02040502050405020303" pitchFamily="18" charset="0"/>
              <a:buChar char="•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57225" indent="-246063" algn="l" rtl="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Font typeface="Georgia" panose="02040502050405020303" pitchFamily="18" charset="0"/>
              <a:buChar char="▫"/>
              <a:defRPr sz="2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22338" indent="-219075" algn="l" rtl="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1"/>
              </a:buClr>
              <a:buFont typeface="Wingdings 2" panose="05020102010507070707" pitchFamily="18" charset="2"/>
              <a:buChar char="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179513" indent="-200025" algn="l" rtl="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1"/>
              </a:buClr>
              <a:buFont typeface="Wingdings 2" panose="05020102010507070707" pitchFamily="18" charset="2"/>
              <a:buChar char=""/>
              <a:defRPr sz="2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389063" indent="-182563" algn="l" rtl="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A04DA3"/>
              </a:buClr>
              <a:buFont typeface="Georgia" panose="02040502050405020303" pitchFamily="18" charset="0"/>
              <a:buChar char="▫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1609344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1828800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2029968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◦"/>
              <a:defRPr kumimoji="0" sz="15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2240280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◦"/>
              <a:defRPr kumimoji="0" sz="1400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200"/>
              </a:spcBef>
              <a:spcAft>
                <a:spcPts val="200"/>
              </a:spcAft>
              <a:buNone/>
              <a:defRPr/>
            </a:pPr>
            <a:r>
              <a:rPr lang="th-TH" sz="3200" b="1" dirty="0">
                <a:solidFill>
                  <a:srgbClr val="0070C0"/>
                </a:solidFill>
                <a:effectLst>
                  <a:glow rad="25400">
                    <a:schemeClr val="accent1">
                      <a:alpha val="40000"/>
                    </a:schemeClr>
                  </a:glow>
                </a:effectLst>
                <a:latin typeface="FreesiaUPC" pitchFamily="34" charset="-34"/>
                <a:ea typeface="Tahoma" panose="020B0604030504040204" pitchFamily="34" charset="0"/>
                <a:cs typeface="FreesiaUPC" pitchFamily="34" charset="-34"/>
              </a:rPr>
              <a:t>วิธีดำเนินงาน</a:t>
            </a:r>
          </a:p>
          <a:p>
            <a:pPr>
              <a:spcBef>
                <a:spcPts val="200"/>
              </a:spcBef>
              <a:spcAft>
                <a:spcPts val="200"/>
              </a:spcAft>
              <a:buNone/>
              <a:defRPr/>
            </a:pPr>
            <a:r>
              <a:rPr lang="th-TH" sz="3000" b="1" dirty="0">
                <a:solidFill>
                  <a:schemeClr val="tx1"/>
                </a:solidFill>
                <a:effectLst>
                  <a:glow rad="25400">
                    <a:schemeClr val="accent1">
                      <a:alpha val="40000"/>
                    </a:schemeClr>
                  </a:glow>
                </a:effectLst>
                <a:latin typeface="FreesiaUPC" pitchFamily="34" charset="-34"/>
                <a:ea typeface="Tahoma" panose="020B0604030504040204" pitchFamily="34" charset="0"/>
                <a:cs typeface="FreesiaUPC" pitchFamily="34" charset="-34"/>
              </a:rPr>
              <a:t>- เสนอประเด็นปัญหาที่พบจากการเรียนรู้ของผู้เรียน</a:t>
            </a:r>
            <a:r>
              <a:rPr lang="en-US" sz="3000" b="1" dirty="0">
                <a:solidFill>
                  <a:schemeClr val="tx1"/>
                </a:solidFill>
                <a:effectLst>
                  <a:glow rad="25400">
                    <a:schemeClr val="accent1">
                      <a:alpha val="40000"/>
                    </a:schemeClr>
                  </a:glow>
                </a:effectLst>
                <a:latin typeface="FreesiaUPC" pitchFamily="34" charset="-34"/>
                <a:ea typeface="Tahoma" panose="020B0604030504040204" pitchFamily="34" charset="0"/>
                <a:cs typeface="FreesiaUPC" pitchFamily="34" charset="-34"/>
              </a:rPr>
              <a:t> </a:t>
            </a:r>
            <a:r>
              <a:rPr lang="th-TH" sz="3000" b="1" dirty="0">
                <a:solidFill>
                  <a:schemeClr val="tx1"/>
                </a:solidFill>
                <a:effectLst>
                  <a:glow rad="25400">
                    <a:schemeClr val="accent1">
                      <a:alpha val="40000"/>
                    </a:schemeClr>
                  </a:glow>
                </a:effectLst>
                <a:latin typeface="FreesiaUPC" pitchFamily="34" charset="-34"/>
                <a:ea typeface="Tahoma" panose="020B0604030504040204" pitchFamily="34" charset="0"/>
                <a:cs typeface="FreesiaUPC" pitchFamily="34" charset="-34"/>
              </a:rPr>
              <a:t>หรือปัญหา</a:t>
            </a:r>
            <a:r>
              <a:rPr lang="en-US" sz="3000" b="1" dirty="0">
                <a:solidFill>
                  <a:schemeClr val="tx1"/>
                </a:solidFill>
                <a:effectLst>
                  <a:glow rad="25400">
                    <a:schemeClr val="accent1">
                      <a:alpha val="40000"/>
                    </a:schemeClr>
                  </a:glow>
                </a:effectLst>
                <a:latin typeface="FreesiaUPC" pitchFamily="34" charset="-34"/>
                <a:ea typeface="Tahoma" panose="020B0604030504040204" pitchFamily="34" charset="0"/>
                <a:cs typeface="FreesiaUPC" pitchFamily="34" charset="-34"/>
              </a:rPr>
              <a:t/>
            </a:r>
            <a:br>
              <a:rPr lang="en-US" sz="3000" b="1" dirty="0">
                <a:solidFill>
                  <a:schemeClr val="tx1"/>
                </a:solidFill>
                <a:effectLst>
                  <a:glow rad="25400">
                    <a:schemeClr val="accent1">
                      <a:alpha val="40000"/>
                    </a:schemeClr>
                  </a:glow>
                </a:effectLst>
                <a:latin typeface="FreesiaUPC" pitchFamily="34" charset="-34"/>
                <a:ea typeface="Tahoma" panose="020B0604030504040204" pitchFamily="34" charset="0"/>
                <a:cs typeface="FreesiaUPC" pitchFamily="34" charset="-34"/>
              </a:rPr>
            </a:br>
            <a:r>
              <a:rPr lang="th-TH" sz="3000" b="1" dirty="0">
                <a:solidFill>
                  <a:schemeClr val="tx1"/>
                </a:solidFill>
                <a:effectLst>
                  <a:glow rad="25400">
                    <a:schemeClr val="accent1">
                      <a:alpha val="40000"/>
                    </a:schemeClr>
                  </a:glow>
                </a:effectLst>
                <a:latin typeface="FreesiaUPC" pitchFamily="34" charset="-34"/>
                <a:ea typeface="Tahoma" panose="020B0604030504040204" pitchFamily="34" charset="0"/>
                <a:cs typeface="FreesiaUPC" pitchFamily="34" charset="-34"/>
              </a:rPr>
              <a:t>จากการทำงาน</a:t>
            </a:r>
          </a:p>
          <a:p>
            <a:pPr>
              <a:spcBef>
                <a:spcPts val="200"/>
              </a:spcBef>
              <a:spcAft>
                <a:spcPts val="200"/>
              </a:spcAft>
              <a:buNone/>
              <a:defRPr/>
            </a:pPr>
            <a:r>
              <a:rPr lang="th-TH" sz="3000" b="1" dirty="0">
                <a:solidFill>
                  <a:schemeClr val="tx1"/>
                </a:solidFill>
                <a:effectLst>
                  <a:glow rad="25400">
                    <a:schemeClr val="accent1">
                      <a:alpha val="40000"/>
                    </a:schemeClr>
                  </a:glow>
                </a:effectLst>
                <a:latin typeface="FreesiaUPC" pitchFamily="34" charset="-34"/>
                <a:ea typeface="Tahoma" panose="020B0604030504040204" pitchFamily="34" charset="0"/>
                <a:cs typeface="FreesiaUPC" pitchFamily="34" charset="-34"/>
              </a:rPr>
              <a:t>- ร่วมกันคัดเลือกประเด็นปัญหา</a:t>
            </a:r>
          </a:p>
          <a:p>
            <a:pPr>
              <a:spcBef>
                <a:spcPts val="200"/>
              </a:spcBef>
              <a:spcAft>
                <a:spcPts val="200"/>
              </a:spcAft>
              <a:buNone/>
              <a:defRPr/>
            </a:pPr>
            <a:r>
              <a:rPr lang="th-TH" sz="3000" b="1" dirty="0">
                <a:solidFill>
                  <a:schemeClr val="tx1"/>
                </a:solidFill>
                <a:effectLst>
                  <a:glow rad="25400">
                    <a:schemeClr val="accent1">
                      <a:alpha val="40000"/>
                    </a:schemeClr>
                  </a:glow>
                </a:effectLst>
                <a:latin typeface="FreesiaUPC" pitchFamily="34" charset="-34"/>
                <a:ea typeface="Tahoma" panose="020B0604030504040204" pitchFamily="34" charset="0"/>
                <a:cs typeface="FreesiaUPC" pitchFamily="34" charset="-34"/>
              </a:rPr>
              <a:t>- ระดมสมองนำเสนอวิธีแก้ปัญหาจากประสบการณ์</a:t>
            </a:r>
          </a:p>
          <a:p>
            <a:pPr>
              <a:spcBef>
                <a:spcPts val="200"/>
              </a:spcBef>
              <a:spcAft>
                <a:spcPts val="200"/>
              </a:spcAft>
              <a:buNone/>
              <a:defRPr/>
            </a:pPr>
            <a:r>
              <a:rPr lang="th-TH" sz="3000" b="1" dirty="0">
                <a:solidFill>
                  <a:schemeClr val="tx1"/>
                </a:solidFill>
                <a:effectLst>
                  <a:glow rad="25400">
                    <a:schemeClr val="accent1">
                      <a:alpha val="40000"/>
                    </a:schemeClr>
                  </a:glow>
                </a:effectLst>
                <a:latin typeface="FreesiaUPC" pitchFamily="34" charset="-34"/>
                <a:ea typeface="Tahoma" panose="020B0604030504040204" pitchFamily="34" charset="0"/>
                <a:cs typeface="FreesiaUPC" pitchFamily="34" charset="-34"/>
              </a:rPr>
              <a:t>- หาข้อมูลความรู้เพิ่มเติม  	- จาก</a:t>
            </a:r>
            <a:r>
              <a:rPr lang="en-US" sz="3000" b="1" dirty="0">
                <a:solidFill>
                  <a:schemeClr val="tx1"/>
                </a:solidFill>
                <a:effectLst>
                  <a:glow rad="25400">
                    <a:schemeClr val="accent1">
                      <a:alpha val="40000"/>
                    </a:schemeClr>
                  </a:glow>
                </a:effectLst>
                <a:latin typeface="FreesiaUPC" pitchFamily="34" charset="-34"/>
                <a:ea typeface="Tahoma" panose="020B0604030504040204" pitchFamily="34" charset="0"/>
                <a:cs typeface="FreesiaUPC" pitchFamily="34" charset="-34"/>
              </a:rPr>
              <a:t> </a:t>
            </a:r>
            <a:r>
              <a:rPr lang="th-TH" sz="3000" b="1" dirty="0">
                <a:solidFill>
                  <a:schemeClr val="tx1"/>
                </a:solidFill>
                <a:effectLst>
                  <a:glow rad="25400">
                    <a:schemeClr val="accent1">
                      <a:alpha val="40000"/>
                    </a:schemeClr>
                  </a:glow>
                </a:effectLst>
                <a:latin typeface="FreesiaUPC" pitchFamily="34" charset="-34"/>
                <a:ea typeface="Tahoma" panose="020B0604030504040204" pitchFamily="34" charset="0"/>
                <a:cs typeface="FreesiaUPC" pitchFamily="34" charset="-34"/>
              </a:rPr>
              <a:t>ศน./ผู้เชี่ยวชาญ</a:t>
            </a:r>
          </a:p>
          <a:p>
            <a:pPr>
              <a:spcBef>
                <a:spcPts val="200"/>
              </a:spcBef>
              <a:spcAft>
                <a:spcPts val="200"/>
              </a:spcAft>
              <a:buNone/>
              <a:defRPr/>
            </a:pPr>
            <a:r>
              <a:rPr lang="th-TH" sz="3000" b="1" dirty="0">
                <a:solidFill>
                  <a:schemeClr val="tx1"/>
                </a:solidFill>
                <a:effectLst>
                  <a:glow rad="25400">
                    <a:schemeClr val="accent1">
                      <a:alpha val="40000"/>
                    </a:schemeClr>
                  </a:glow>
                </a:effectLst>
                <a:latin typeface="FreesiaUPC" pitchFamily="34" charset="-34"/>
                <a:ea typeface="Tahoma" panose="020B0604030504040204" pitchFamily="34" charset="0"/>
                <a:cs typeface="FreesiaUPC" pitchFamily="34" charset="-34"/>
              </a:rPr>
              <a:t>  					- จากงานวิจัยในชั้นเรียน</a:t>
            </a:r>
          </a:p>
          <a:p>
            <a:pPr>
              <a:spcBef>
                <a:spcPts val="200"/>
              </a:spcBef>
              <a:spcAft>
                <a:spcPts val="200"/>
              </a:spcAft>
              <a:buNone/>
              <a:defRPr/>
            </a:pPr>
            <a:r>
              <a:rPr lang="th-TH" sz="3000" b="1" dirty="0">
                <a:solidFill>
                  <a:schemeClr val="tx1"/>
                </a:solidFill>
                <a:effectLst>
                  <a:glow rad="25400">
                    <a:schemeClr val="accent1">
                      <a:alpha val="40000"/>
                    </a:schemeClr>
                  </a:glow>
                </a:effectLst>
                <a:latin typeface="FreesiaUPC" pitchFamily="34" charset="-34"/>
                <a:ea typeface="Tahoma" panose="020B0604030504040204" pitchFamily="34" charset="0"/>
                <a:cs typeface="FreesiaUPC" pitchFamily="34" charset="-34"/>
              </a:rPr>
              <a:t>			        	- จากแหล่งข้อมูลต่างๆ</a:t>
            </a:r>
            <a:r>
              <a:rPr lang="en-US" sz="3000" b="1" dirty="0">
                <a:solidFill>
                  <a:schemeClr val="tx1"/>
                </a:solidFill>
                <a:effectLst>
                  <a:glow rad="25400">
                    <a:schemeClr val="accent1">
                      <a:alpha val="40000"/>
                    </a:schemeClr>
                  </a:glow>
                </a:effectLst>
                <a:latin typeface="FreesiaUPC" pitchFamily="34" charset="-34"/>
                <a:ea typeface="Tahoma" panose="020B0604030504040204" pitchFamily="34" charset="0"/>
                <a:cs typeface="FreesiaUPC" pitchFamily="34" charset="-34"/>
              </a:rPr>
              <a:t/>
            </a:r>
            <a:br>
              <a:rPr lang="en-US" sz="3000" b="1" dirty="0">
                <a:solidFill>
                  <a:schemeClr val="tx1"/>
                </a:solidFill>
                <a:effectLst>
                  <a:glow rad="25400">
                    <a:schemeClr val="accent1">
                      <a:alpha val="40000"/>
                    </a:schemeClr>
                  </a:glow>
                </a:effectLst>
                <a:latin typeface="FreesiaUPC" pitchFamily="34" charset="-34"/>
                <a:ea typeface="Tahoma" panose="020B0604030504040204" pitchFamily="34" charset="0"/>
                <a:cs typeface="FreesiaUPC" pitchFamily="34" charset="-34"/>
              </a:rPr>
            </a:br>
            <a:r>
              <a:rPr lang="en-US" sz="3000" b="1" dirty="0">
                <a:solidFill>
                  <a:schemeClr val="tx1"/>
                </a:solidFill>
                <a:effectLst>
                  <a:glow rad="25400">
                    <a:schemeClr val="accent1">
                      <a:alpha val="40000"/>
                    </a:schemeClr>
                  </a:glow>
                </a:effectLst>
                <a:latin typeface="FreesiaUPC" pitchFamily="34" charset="-34"/>
                <a:ea typeface="Tahoma" panose="020B0604030504040204" pitchFamily="34" charset="0"/>
                <a:cs typeface="FreesiaUPC" pitchFamily="34" charset="-34"/>
              </a:rPr>
              <a:t>				</a:t>
            </a:r>
            <a:r>
              <a:rPr lang="th-TH" sz="3000" b="1" dirty="0">
                <a:solidFill>
                  <a:schemeClr val="tx1"/>
                </a:solidFill>
                <a:effectLst>
                  <a:glow rad="25400">
                    <a:schemeClr val="accent1">
                      <a:alpha val="40000"/>
                    </a:schemeClr>
                  </a:glow>
                </a:effectLst>
                <a:latin typeface="FreesiaUPC" pitchFamily="34" charset="-34"/>
                <a:ea typeface="Tahoma" panose="020B0604030504040204" pitchFamily="34" charset="0"/>
                <a:cs typeface="FreesiaUPC" pitchFamily="34" charset="-34"/>
              </a:rPr>
              <a:t>- จากหน่วยงานที่เกี่ยวข้อง</a:t>
            </a:r>
            <a:endParaRPr lang="en-US" sz="3000" b="1" dirty="0">
              <a:solidFill>
                <a:schemeClr val="tx1"/>
              </a:solidFill>
              <a:effectLst>
                <a:glow rad="25400">
                  <a:schemeClr val="accent1">
                    <a:alpha val="40000"/>
                  </a:schemeClr>
                </a:glow>
              </a:effectLst>
              <a:latin typeface="FreesiaUPC" pitchFamily="34" charset="-34"/>
              <a:ea typeface="Tahoma" panose="020B0604030504040204" pitchFamily="34" charset="0"/>
              <a:cs typeface="FreesiaUPC" pitchFamily="34" charset="-34"/>
            </a:endParaRPr>
          </a:p>
        </p:txBody>
      </p:sp>
      <p:sp>
        <p:nvSpPr>
          <p:cNvPr id="6" name="Shape 124"/>
          <p:cNvSpPr txBox="1">
            <a:spLocks/>
          </p:cNvSpPr>
          <p:nvPr/>
        </p:nvSpPr>
        <p:spPr bwMode="auto">
          <a:xfrm>
            <a:off x="1922870" y="383704"/>
            <a:ext cx="8745131" cy="72008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9525" cap="flat" cmpd="sng" algn="ctr">
            <a:noFill/>
            <a:prstDash val="solid"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91425" tIns="91425" rIns="91425" bIns="91425" anchor="ctr"/>
          <a:lstStyle>
            <a:lvl1pPr marL="365125" indent="-255588" algn="l" rtl="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A04DA3"/>
              </a:buClr>
              <a:buFont typeface="Georgia" panose="02040502050405020303" pitchFamily="18" charset="0"/>
              <a:buChar char="•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57225" indent="-246063" algn="l" rtl="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Font typeface="Georgia" panose="02040502050405020303" pitchFamily="18" charset="0"/>
              <a:buChar char="▫"/>
              <a:defRPr sz="2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22338" indent="-219075" algn="l" rtl="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1"/>
              </a:buClr>
              <a:buFont typeface="Wingdings 2" panose="05020102010507070707" pitchFamily="18" charset="2"/>
              <a:buChar char="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179513" indent="-200025" algn="l" rtl="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1"/>
              </a:buClr>
              <a:buFont typeface="Wingdings 2" panose="05020102010507070707" pitchFamily="18" charset="2"/>
              <a:buChar char=""/>
              <a:defRPr sz="2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389063" indent="-182563" algn="l" rtl="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A04DA3"/>
              </a:buClr>
              <a:buFont typeface="Georgia" panose="02040502050405020303" pitchFamily="18" charset="0"/>
              <a:buChar char="▫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1609344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1828800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2029968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◦"/>
              <a:defRPr kumimoji="0" sz="15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2240280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◦"/>
              <a:defRPr kumimoji="0" sz="1400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ts val="3000"/>
              </a:lnSpc>
              <a:buNone/>
              <a:defRPr/>
            </a:pPr>
            <a:r>
              <a:rPr lang="th-TH" sz="3200" b="1" dirty="0">
                <a:solidFill>
                  <a:schemeClr val="accent5"/>
                </a:solidFill>
                <a:effectLst>
                  <a:glow rad="25400">
                    <a:schemeClr val="accent1">
                      <a:alpha val="40000"/>
                    </a:schemeClr>
                  </a:glow>
                </a:effectLst>
                <a:latin typeface="FrankRuehl" panose="020E0503060101010101" pitchFamily="34" charset="-79"/>
                <a:ea typeface="Tahoma" panose="020B0604030504040204" pitchFamily="34" charset="0"/>
                <a:cs typeface="FreesiaUPC" panose="020B0604020202020204" pitchFamily="34" charset="-34"/>
              </a:rPr>
              <a:t>วิธีการดำเนินงานชุมชนการเรียนรู้ทางวิชาชีพ</a:t>
            </a:r>
            <a:endParaRPr lang="en-GB" sz="3200" b="1" dirty="0">
              <a:solidFill>
                <a:schemeClr val="accent5"/>
              </a:solidFill>
              <a:effectLst>
                <a:glow rad="25400">
                  <a:schemeClr val="accent1">
                    <a:alpha val="40000"/>
                  </a:schemeClr>
                </a:glow>
              </a:effectLst>
              <a:latin typeface="FrankRuehl" panose="020E0503060101010101" pitchFamily="34" charset="-79"/>
              <a:ea typeface="Tahoma" panose="020B0604030504040204" pitchFamily="34" charset="0"/>
              <a:cs typeface="FrankRuehl" panose="020E0503060101010101" pitchFamily="34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285341322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Georgia" panose="02040502050405020303" pitchFamily="18" charset="0"/>
                <a:cs typeface="Angsana New" panose="02020603050405020304" pitchFamily="18" charset="-34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Georgia" panose="02040502050405020303" pitchFamily="18" charset="0"/>
                <a:cs typeface="Angsana New" panose="02020603050405020304" pitchFamily="18" charset="-34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Georgia" panose="02040502050405020303" pitchFamily="18" charset="0"/>
                <a:cs typeface="Angsana New" panose="02020603050405020304" pitchFamily="18" charset="-34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Georgia" panose="02040502050405020303" pitchFamily="18" charset="0"/>
                <a:cs typeface="Angsana New" panose="02020603050405020304" pitchFamily="18" charset="-34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Georgia" panose="02040502050405020303" pitchFamily="18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Georgia" panose="02040502050405020303" pitchFamily="18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Georgia" panose="02040502050405020303" pitchFamily="18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Georgia" panose="02040502050405020303" pitchFamily="18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Georgia" panose="02040502050405020303" pitchFamily="18" charset="0"/>
                <a:cs typeface="Angsana New" panose="02020603050405020304" pitchFamily="18" charset="-34"/>
              </a:defRPr>
            </a:lvl9pPr>
          </a:lstStyle>
          <a:p>
            <a:fld id="{0A487D01-A8E8-4FA7-8EBF-F16CCAE1BCE1}" type="slidenum">
              <a:rPr lang="th-TH" altLang="th-TH" sz="1800">
                <a:solidFill>
                  <a:srgbClr val="FFFFFF"/>
                </a:solidFill>
              </a:rPr>
              <a:pPr/>
              <a:t>15</a:t>
            </a:fld>
            <a:endParaRPr lang="th-TH" altLang="th-TH" sz="1800">
              <a:solidFill>
                <a:srgbClr val="FFFFFF"/>
              </a:solidFill>
            </a:endParaRPr>
          </a:p>
        </p:txBody>
      </p:sp>
      <p:sp>
        <p:nvSpPr>
          <p:cNvPr id="5" name="Shape 124"/>
          <p:cNvSpPr txBox="1">
            <a:spLocks/>
          </p:cNvSpPr>
          <p:nvPr/>
        </p:nvSpPr>
        <p:spPr bwMode="auto">
          <a:xfrm>
            <a:off x="1869357" y="1472441"/>
            <a:ext cx="8610600" cy="4883910"/>
          </a:xfrm>
          <a:prstGeom prst="rect">
            <a:avLst/>
          </a:prstGeom>
          <a:gradFill flip="none" rotWithShape="1">
            <a:gsLst>
              <a:gs pos="0">
                <a:srgbClr val="438086">
                  <a:tint val="66000"/>
                  <a:satMod val="160000"/>
                </a:srgbClr>
              </a:gs>
              <a:gs pos="50000">
                <a:srgbClr val="438086">
                  <a:tint val="44500"/>
                  <a:satMod val="160000"/>
                </a:srgbClr>
              </a:gs>
              <a:gs pos="100000">
                <a:srgbClr val="438086">
                  <a:tint val="23500"/>
                  <a:satMod val="160000"/>
                </a:srgbClr>
              </a:gs>
            </a:gsLst>
            <a:lin ang="13500000" scaled="1"/>
            <a:tileRect/>
          </a:gradFill>
          <a:ln w="9525" cap="flat" cmpd="sng" algn="ctr">
            <a:noFill/>
            <a:prstDash val="solid"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91425" tIns="91425" rIns="91425" bIns="91425"/>
          <a:lstStyle>
            <a:lvl1pPr marL="365125" indent="-255588" algn="l" rtl="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A04DA3"/>
              </a:buClr>
              <a:buFont typeface="Georgia" panose="02040502050405020303" pitchFamily="18" charset="0"/>
              <a:buChar char="•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57225" indent="-246063" algn="l" rtl="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Font typeface="Georgia" panose="02040502050405020303" pitchFamily="18" charset="0"/>
              <a:buChar char="▫"/>
              <a:defRPr sz="2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22338" indent="-219075" algn="l" rtl="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1"/>
              </a:buClr>
              <a:buFont typeface="Wingdings 2" panose="05020102010507070707" pitchFamily="18" charset="2"/>
              <a:buChar char="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179513" indent="-200025" algn="l" rtl="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1"/>
              </a:buClr>
              <a:buFont typeface="Wingdings 2" panose="05020102010507070707" pitchFamily="18" charset="2"/>
              <a:buChar char=""/>
              <a:defRPr sz="2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389063" indent="-182563" algn="l" rtl="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A04DA3"/>
              </a:buClr>
              <a:buFont typeface="Georgia" panose="02040502050405020303" pitchFamily="18" charset="0"/>
              <a:buChar char="▫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1609344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1828800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2029968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◦"/>
              <a:defRPr kumimoji="0" sz="15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2240280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◦"/>
              <a:defRPr kumimoji="0" sz="1400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200"/>
              </a:spcBef>
              <a:spcAft>
                <a:spcPts val="200"/>
              </a:spcAft>
              <a:buNone/>
              <a:defRPr/>
            </a:pPr>
            <a:r>
              <a:rPr lang="th-TH" sz="3200" b="1" dirty="0">
                <a:solidFill>
                  <a:srgbClr val="0070C0"/>
                </a:solidFill>
                <a:effectLst>
                  <a:glow rad="25400">
                    <a:schemeClr val="accent1">
                      <a:alpha val="40000"/>
                    </a:schemeClr>
                  </a:glow>
                </a:effectLst>
                <a:latin typeface="FreesiaUPC" pitchFamily="34" charset="-34"/>
                <a:ea typeface="Tahoma" panose="020B0604030504040204" pitchFamily="34" charset="0"/>
                <a:cs typeface="FreesiaUPC" pitchFamily="34" charset="-34"/>
              </a:rPr>
              <a:t>วิธีดำเนินงาน</a:t>
            </a:r>
          </a:p>
          <a:p>
            <a:pPr>
              <a:spcBef>
                <a:spcPts val="200"/>
              </a:spcBef>
              <a:spcAft>
                <a:spcPts val="200"/>
              </a:spcAft>
              <a:buNone/>
              <a:defRPr/>
            </a:pPr>
            <a:r>
              <a:rPr lang="th-TH" b="1" dirty="0">
                <a:solidFill>
                  <a:schemeClr val="tx1"/>
                </a:solidFill>
                <a:effectLst>
                  <a:glow rad="25400">
                    <a:schemeClr val="accent1">
                      <a:alpha val="40000"/>
                    </a:schemeClr>
                  </a:glow>
                </a:effectLst>
                <a:latin typeface="FreesiaUPC" pitchFamily="34" charset="-34"/>
                <a:ea typeface="Tahoma" panose="020B0604030504040204" pitchFamily="34" charset="0"/>
                <a:cs typeface="FreesiaUPC" pitchFamily="34" charset="-34"/>
              </a:rPr>
              <a:t>- อภิปรายสรุปและเลือกวิธีการแก้ปัญหาที่เหมาะสม</a:t>
            </a:r>
          </a:p>
          <a:p>
            <a:pPr>
              <a:spcBef>
                <a:spcPts val="200"/>
              </a:spcBef>
              <a:spcAft>
                <a:spcPts val="200"/>
              </a:spcAft>
              <a:buNone/>
              <a:defRPr/>
            </a:pPr>
            <a:r>
              <a:rPr lang="th-TH" b="1" dirty="0">
                <a:solidFill>
                  <a:schemeClr val="tx1"/>
                </a:solidFill>
                <a:effectLst>
                  <a:glow rad="25400">
                    <a:schemeClr val="accent1">
                      <a:alpha val="40000"/>
                    </a:schemeClr>
                  </a:glow>
                </a:effectLst>
                <a:latin typeface="FreesiaUPC" pitchFamily="34" charset="-34"/>
                <a:ea typeface="Tahoma" panose="020B0604030504040204" pitchFamily="34" charset="0"/>
                <a:cs typeface="FreesiaUPC" pitchFamily="34" charset="-34"/>
              </a:rPr>
              <a:t>- นำไปทดลองใช้ในการเรียนการสอนในชั้นเรียน /ในการทำงาน</a:t>
            </a:r>
          </a:p>
          <a:p>
            <a:pPr>
              <a:spcBef>
                <a:spcPts val="200"/>
              </a:spcBef>
              <a:spcAft>
                <a:spcPts val="200"/>
              </a:spcAft>
              <a:buNone/>
              <a:defRPr/>
            </a:pPr>
            <a:r>
              <a:rPr lang="th-TH" b="1" dirty="0">
                <a:solidFill>
                  <a:schemeClr val="tx1"/>
                </a:solidFill>
                <a:effectLst>
                  <a:glow rad="25400">
                    <a:schemeClr val="accent1">
                      <a:alpha val="40000"/>
                    </a:schemeClr>
                  </a:glow>
                </a:effectLst>
                <a:latin typeface="FreesiaUPC" pitchFamily="34" charset="-34"/>
                <a:ea typeface="Tahoma" panose="020B0604030504040204" pitchFamily="34" charset="0"/>
                <a:cs typeface="FreesiaUPC" pitchFamily="34" charset="-34"/>
              </a:rPr>
              <a:t>- สมาชิกร่วมกันสังเกตการสอนและเก็บข้อมูล</a:t>
            </a:r>
            <a:r>
              <a:rPr lang="en-US" b="1" dirty="0">
                <a:solidFill>
                  <a:schemeClr val="tx1"/>
                </a:solidFill>
                <a:effectLst>
                  <a:glow rad="25400">
                    <a:schemeClr val="accent1">
                      <a:alpha val="40000"/>
                    </a:schemeClr>
                  </a:glow>
                </a:effectLst>
                <a:latin typeface="FreesiaUPC" pitchFamily="34" charset="-34"/>
                <a:ea typeface="Tahoma" panose="020B0604030504040204" pitchFamily="34" charset="0"/>
                <a:cs typeface="FreesiaUPC" pitchFamily="34" charset="-34"/>
              </a:rPr>
              <a:t> </a:t>
            </a:r>
            <a:r>
              <a:rPr lang="th-TH" b="1" dirty="0">
                <a:solidFill>
                  <a:schemeClr val="tx1"/>
                </a:solidFill>
                <a:effectLst>
                  <a:glow rad="25400">
                    <a:schemeClr val="accent1">
                      <a:alpha val="40000"/>
                    </a:schemeClr>
                  </a:glow>
                </a:effectLst>
                <a:latin typeface="FreesiaUPC" pitchFamily="34" charset="-34"/>
                <a:ea typeface="Tahoma" panose="020B0604030504040204" pitchFamily="34" charset="0"/>
                <a:cs typeface="FreesiaUPC" pitchFamily="34" charset="-34"/>
              </a:rPr>
              <a:t>หรือเก็บข้อมูลจากการทดลองใช้ในการทำงาน</a:t>
            </a:r>
          </a:p>
          <a:p>
            <a:pPr>
              <a:spcBef>
                <a:spcPts val="200"/>
              </a:spcBef>
              <a:spcAft>
                <a:spcPts val="200"/>
              </a:spcAft>
              <a:buNone/>
              <a:defRPr/>
            </a:pPr>
            <a:r>
              <a:rPr lang="th-TH" b="1" dirty="0">
                <a:solidFill>
                  <a:schemeClr val="tx1"/>
                </a:solidFill>
                <a:effectLst>
                  <a:glow rad="25400">
                    <a:schemeClr val="accent1">
                      <a:alpha val="40000"/>
                    </a:schemeClr>
                  </a:glow>
                </a:effectLst>
                <a:latin typeface="FreesiaUPC" pitchFamily="34" charset="-34"/>
                <a:ea typeface="Tahoma" panose="020B0604030504040204" pitchFamily="34" charset="0"/>
                <a:cs typeface="FreesiaUPC" pitchFamily="34" charset="-34"/>
              </a:rPr>
              <a:t>- อภิปรายผลจากการสังเกตการสอนและปรับปรุงแก้ไข</a:t>
            </a:r>
          </a:p>
          <a:p>
            <a:pPr>
              <a:spcBef>
                <a:spcPts val="200"/>
              </a:spcBef>
              <a:spcAft>
                <a:spcPts val="200"/>
              </a:spcAft>
              <a:buNone/>
              <a:defRPr/>
            </a:pPr>
            <a:r>
              <a:rPr lang="th-TH" b="1" dirty="0">
                <a:solidFill>
                  <a:schemeClr val="tx1"/>
                </a:solidFill>
                <a:effectLst>
                  <a:glow rad="25400">
                    <a:schemeClr val="accent1">
                      <a:alpha val="40000"/>
                    </a:schemeClr>
                  </a:glow>
                </a:effectLst>
                <a:latin typeface="FreesiaUPC" pitchFamily="34" charset="-34"/>
                <a:ea typeface="Tahoma" panose="020B0604030504040204" pitchFamily="34" charset="0"/>
                <a:cs typeface="FreesiaUPC" pitchFamily="34" charset="-34"/>
              </a:rPr>
              <a:t>- สรุปผลวิธีการแก้ปัญหาที่ให้ผลดีต่อการเรียนรู้</a:t>
            </a:r>
            <a:r>
              <a:rPr lang="th-TH" b="1">
                <a:solidFill>
                  <a:schemeClr val="tx1"/>
                </a:solidFill>
                <a:effectLst>
                  <a:glow rad="25400">
                    <a:schemeClr val="accent1">
                      <a:alpha val="40000"/>
                    </a:schemeClr>
                  </a:glow>
                </a:effectLst>
                <a:latin typeface="FreesiaUPC" pitchFamily="34" charset="-34"/>
                <a:ea typeface="Tahoma" panose="020B0604030504040204" pitchFamily="34" charset="0"/>
                <a:cs typeface="FreesiaUPC" pitchFamily="34" charset="-34"/>
              </a:rPr>
              <a:t>ของผู้เรียน /การทำงาน</a:t>
            </a:r>
            <a:endParaRPr lang="th-TH" b="1" dirty="0">
              <a:solidFill>
                <a:schemeClr val="tx1"/>
              </a:solidFill>
              <a:effectLst>
                <a:glow rad="25400">
                  <a:schemeClr val="accent1">
                    <a:alpha val="40000"/>
                  </a:schemeClr>
                </a:glow>
              </a:effectLst>
              <a:latin typeface="FreesiaUPC" pitchFamily="34" charset="-34"/>
              <a:ea typeface="Tahoma" panose="020B0604030504040204" pitchFamily="34" charset="0"/>
              <a:cs typeface="FreesiaUPC" pitchFamily="34" charset="-34"/>
            </a:endParaRPr>
          </a:p>
          <a:p>
            <a:pPr>
              <a:spcBef>
                <a:spcPts val="200"/>
              </a:spcBef>
              <a:spcAft>
                <a:spcPts val="200"/>
              </a:spcAft>
              <a:buNone/>
              <a:defRPr/>
            </a:pPr>
            <a:r>
              <a:rPr lang="th-TH" b="1" dirty="0">
                <a:solidFill>
                  <a:schemeClr val="tx1"/>
                </a:solidFill>
                <a:effectLst>
                  <a:glow rad="25400">
                    <a:schemeClr val="accent1">
                      <a:alpha val="40000"/>
                    </a:schemeClr>
                  </a:glow>
                </a:effectLst>
                <a:latin typeface="FreesiaUPC" pitchFamily="34" charset="-34"/>
                <a:ea typeface="Tahoma" panose="020B0604030504040204" pitchFamily="34" charset="0"/>
                <a:cs typeface="FreesiaUPC" pitchFamily="34" charset="-34"/>
              </a:rPr>
              <a:t>- บันทึกทุกขั้นตอนการทำงานกลุ่ม : ระบุปัญหา วิธีแก้ การทดลองใช้ ผลที่ได้</a:t>
            </a:r>
          </a:p>
          <a:p>
            <a:pPr>
              <a:spcBef>
                <a:spcPts val="200"/>
              </a:spcBef>
              <a:spcAft>
                <a:spcPts val="200"/>
              </a:spcAft>
              <a:buNone/>
              <a:defRPr/>
            </a:pPr>
            <a:r>
              <a:rPr lang="th-TH" b="1" dirty="0">
                <a:solidFill>
                  <a:schemeClr val="tx1"/>
                </a:solidFill>
                <a:effectLst>
                  <a:glow rad="25400">
                    <a:schemeClr val="accent1">
                      <a:alpha val="40000"/>
                    </a:schemeClr>
                  </a:glow>
                </a:effectLst>
                <a:latin typeface="FreesiaUPC" pitchFamily="34" charset="-34"/>
                <a:ea typeface="Tahoma" panose="020B0604030504040204" pitchFamily="34" charset="0"/>
                <a:cs typeface="FreesiaUPC" pitchFamily="34" charset="-34"/>
              </a:rPr>
              <a:t>- แบ่งปันประสบการณ์</a:t>
            </a:r>
          </a:p>
        </p:txBody>
      </p:sp>
      <p:sp>
        <p:nvSpPr>
          <p:cNvPr id="6" name="Shape 124"/>
          <p:cNvSpPr txBox="1">
            <a:spLocks/>
          </p:cNvSpPr>
          <p:nvPr/>
        </p:nvSpPr>
        <p:spPr bwMode="auto">
          <a:xfrm>
            <a:off x="1869358" y="421804"/>
            <a:ext cx="8745131" cy="72008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9525" cap="flat" cmpd="sng" algn="ctr">
            <a:noFill/>
            <a:prstDash val="solid"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91425" tIns="91425" rIns="91425" bIns="91425" anchor="ctr"/>
          <a:lstStyle>
            <a:lvl1pPr marL="365125" indent="-255588" algn="l" rtl="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A04DA3"/>
              </a:buClr>
              <a:buFont typeface="Georgia" panose="02040502050405020303" pitchFamily="18" charset="0"/>
              <a:buChar char="•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57225" indent="-246063" algn="l" rtl="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Font typeface="Georgia" panose="02040502050405020303" pitchFamily="18" charset="0"/>
              <a:buChar char="▫"/>
              <a:defRPr sz="2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22338" indent="-219075" algn="l" rtl="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1"/>
              </a:buClr>
              <a:buFont typeface="Wingdings 2" panose="05020102010507070707" pitchFamily="18" charset="2"/>
              <a:buChar char="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179513" indent="-200025" algn="l" rtl="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1"/>
              </a:buClr>
              <a:buFont typeface="Wingdings 2" panose="05020102010507070707" pitchFamily="18" charset="2"/>
              <a:buChar char=""/>
              <a:defRPr sz="2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389063" indent="-182563" algn="l" rtl="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A04DA3"/>
              </a:buClr>
              <a:buFont typeface="Georgia" panose="02040502050405020303" pitchFamily="18" charset="0"/>
              <a:buChar char="▫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1609344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1828800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2029968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◦"/>
              <a:defRPr kumimoji="0" sz="15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2240280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◦"/>
              <a:defRPr kumimoji="0" sz="1400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ts val="3000"/>
              </a:lnSpc>
              <a:buNone/>
              <a:defRPr/>
            </a:pPr>
            <a:r>
              <a:rPr lang="th-TH" sz="3200" b="1" dirty="0">
                <a:solidFill>
                  <a:schemeClr val="accent5"/>
                </a:solidFill>
                <a:effectLst>
                  <a:glow rad="25400">
                    <a:schemeClr val="accent1">
                      <a:alpha val="40000"/>
                    </a:schemeClr>
                  </a:glow>
                </a:effectLst>
                <a:latin typeface="FrankRuehl" panose="020E0503060101010101" pitchFamily="34" charset="-79"/>
                <a:ea typeface="Tahoma" panose="020B0604030504040204" pitchFamily="34" charset="0"/>
                <a:cs typeface="FreesiaUPC" panose="020B0604020202020204" pitchFamily="34" charset="-34"/>
              </a:rPr>
              <a:t>วิธีการดำเนินงานชุมชนการเรียนรู้ทางวิชาชีพ</a:t>
            </a:r>
            <a:endParaRPr lang="en-GB" sz="3200" b="1" dirty="0">
              <a:solidFill>
                <a:schemeClr val="accent5"/>
              </a:solidFill>
              <a:effectLst>
                <a:glow rad="25400">
                  <a:schemeClr val="accent1">
                    <a:alpha val="40000"/>
                  </a:schemeClr>
                </a:glow>
              </a:effectLst>
              <a:latin typeface="FrankRuehl" panose="020E0503060101010101" pitchFamily="34" charset="-79"/>
              <a:ea typeface="Tahoma" panose="020B0604030504040204" pitchFamily="34" charset="0"/>
              <a:cs typeface="FrankRuehl" panose="020E0503060101010101" pitchFamily="34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113515755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Georgia" panose="02040502050405020303" pitchFamily="18" charset="0"/>
                <a:cs typeface="Angsana New" panose="02020603050405020304" pitchFamily="18" charset="-34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Georgia" panose="02040502050405020303" pitchFamily="18" charset="0"/>
                <a:cs typeface="Angsana New" panose="02020603050405020304" pitchFamily="18" charset="-34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Georgia" panose="02040502050405020303" pitchFamily="18" charset="0"/>
                <a:cs typeface="Angsana New" panose="02020603050405020304" pitchFamily="18" charset="-34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Georgia" panose="02040502050405020303" pitchFamily="18" charset="0"/>
                <a:cs typeface="Angsana New" panose="02020603050405020304" pitchFamily="18" charset="-34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Georgia" panose="02040502050405020303" pitchFamily="18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Georgia" panose="02040502050405020303" pitchFamily="18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Georgia" panose="02040502050405020303" pitchFamily="18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Georgia" panose="02040502050405020303" pitchFamily="18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Georgia" panose="02040502050405020303" pitchFamily="18" charset="0"/>
                <a:cs typeface="Angsana New" panose="02020603050405020304" pitchFamily="18" charset="-34"/>
              </a:defRPr>
            </a:lvl9pPr>
          </a:lstStyle>
          <a:p>
            <a:fld id="{F6E5E57D-B709-4E02-81A0-3E6F7166234B}" type="slidenum">
              <a:rPr lang="th-TH" altLang="th-TH" sz="1800">
                <a:solidFill>
                  <a:srgbClr val="FFFFFF"/>
                </a:solidFill>
              </a:rPr>
              <a:pPr/>
              <a:t>16</a:t>
            </a:fld>
            <a:endParaRPr lang="th-TH" altLang="th-TH" sz="1800">
              <a:solidFill>
                <a:srgbClr val="FFFFFF"/>
              </a:solidFill>
            </a:endParaRPr>
          </a:p>
        </p:txBody>
      </p:sp>
      <p:sp>
        <p:nvSpPr>
          <p:cNvPr id="5" name="Shape 124"/>
          <p:cNvSpPr txBox="1">
            <a:spLocks/>
          </p:cNvSpPr>
          <p:nvPr/>
        </p:nvSpPr>
        <p:spPr bwMode="auto">
          <a:xfrm>
            <a:off x="1869357" y="1628800"/>
            <a:ext cx="8610600" cy="4883910"/>
          </a:xfrm>
          <a:prstGeom prst="rect">
            <a:avLst/>
          </a:prstGeom>
          <a:gradFill flip="none" rotWithShape="1">
            <a:gsLst>
              <a:gs pos="0">
                <a:srgbClr val="438086">
                  <a:tint val="66000"/>
                  <a:satMod val="160000"/>
                </a:srgbClr>
              </a:gs>
              <a:gs pos="50000">
                <a:srgbClr val="438086">
                  <a:tint val="44500"/>
                  <a:satMod val="160000"/>
                </a:srgbClr>
              </a:gs>
              <a:gs pos="100000">
                <a:srgbClr val="438086">
                  <a:tint val="23500"/>
                  <a:satMod val="160000"/>
                </a:srgbClr>
              </a:gs>
            </a:gsLst>
            <a:lin ang="13500000" scaled="1"/>
            <a:tileRect/>
          </a:gradFill>
          <a:ln w="9525" cap="flat" cmpd="sng" algn="ctr">
            <a:noFill/>
            <a:prstDash val="solid"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91425" tIns="91425" rIns="91425" bIns="91425"/>
          <a:lstStyle>
            <a:lvl1pPr marL="365125" indent="-255588" algn="l" rtl="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A04DA3"/>
              </a:buClr>
              <a:buFont typeface="Georgia" panose="02040502050405020303" pitchFamily="18" charset="0"/>
              <a:buChar char="•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57225" indent="-246063" algn="l" rtl="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Font typeface="Georgia" panose="02040502050405020303" pitchFamily="18" charset="0"/>
              <a:buChar char="▫"/>
              <a:defRPr sz="2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22338" indent="-219075" algn="l" rtl="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1"/>
              </a:buClr>
              <a:buFont typeface="Wingdings 2" panose="05020102010507070707" pitchFamily="18" charset="2"/>
              <a:buChar char="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179513" indent="-200025" algn="l" rtl="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1"/>
              </a:buClr>
              <a:buFont typeface="Wingdings 2" panose="05020102010507070707" pitchFamily="18" charset="2"/>
              <a:buChar char=""/>
              <a:defRPr sz="2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389063" indent="-182563" algn="l" rtl="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A04DA3"/>
              </a:buClr>
              <a:buFont typeface="Georgia" panose="02040502050405020303" pitchFamily="18" charset="0"/>
              <a:buChar char="▫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1609344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1828800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2029968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◦"/>
              <a:defRPr kumimoji="0" sz="15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2240280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◦"/>
              <a:defRPr kumimoji="0" sz="1400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200"/>
              </a:spcBef>
              <a:spcAft>
                <a:spcPts val="200"/>
              </a:spcAft>
              <a:buNone/>
              <a:defRPr/>
            </a:pPr>
            <a:r>
              <a:rPr lang="th-TH" sz="3200" b="1" dirty="0">
                <a:solidFill>
                  <a:schemeClr val="tx1"/>
                </a:solidFill>
                <a:effectLst>
                  <a:glow rad="25400">
                    <a:schemeClr val="accent1">
                      <a:alpha val="40000"/>
                    </a:schemeClr>
                  </a:glow>
                </a:effectLst>
                <a:latin typeface="FreesiaUPC" pitchFamily="34" charset="-34"/>
                <a:ea typeface="Tahoma" panose="020B0604030504040204" pitchFamily="34" charset="0"/>
                <a:cs typeface="FreesiaUPC" pitchFamily="34" charset="-34"/>
              </a:rPr>
              <a:t>1. ภูมิสังคม</a:t>
            </a:r>
          </a:p>
          <a:p>
            <a:pPr>
              <a:spcBef>
                <a:spcPts val="200"/>
              </a:spcBef>
              <a:spcAft>
                <a:spcPts val="200"/>
              </a:spcAft>
              <a:buNone/>
              <a:defRPr/>
            </a:pPr>
            <a:r>
              <a:rPr lang="th-TH" sz="3200" b="1" dirty="0">
                <a:solidFill>
                  <a:schemeClr val="tx1"/>
                </a:solidFill>
                <a:effectLst>
                  <a:glow rad="25400">
                    <a:schemeClr val="accent1">
                      <a:alpha val="40000"/>
                    </a:schemeClr>
                  </a:glow>
                </a:effectLst>
                <a:latin typeface="FreesiaUPC" pitchFamily="34" charset="-34"/>
                <a:ea typeface="Tahoma" panose="020B0604030504040204" pitchFamily="34" charset="0"/>
                <a:cs typeface="FreesiaUPC" pitchFamily="34" charset="-34"/>
              </a:rPr>
              <a:t>2. ระเบิดจากข้างใน</a:t>
            </a:r>
          </a:p>
          <a:p>
            <a:pPr>
              <a:spcBef>
                <a:spcPts val="200"/>
              </a:spcBef>
              <a:spcAft>
                <a:spcPts val="200"/>
              </a:spcAft>
              <a:buNone/>
              <a:defRPr/>
            </a:pPr>
            <a:r>
              <a:rPr lang="th-TH" sz="3200" b="1" dirty="0">
                <a:solidFill>
                  <a:schemeClr val="tx1"/>
                </a:solidFill>
                <a:effectLst>
                  <a:glow rad="25400">
                    <a:schemeClr val="accent1">
                      <a:alpha val="40000"/>
                    </a:schemeClr>
                  </a:glow>
                </a:effectLst>
                <a:latin typeface="FreesiaUPC" pitchFamily="34" charset="-34"/>
                <a:ea typeface="Tahoma" panose="020B0604030504040204" pitchFamily="34" charset="0"/>
                <a:cs typeface="FreesiaUPC" pitchFamily="34" charset="-34"/>
              </a:rPr>
              <a:t>3. การมีส่วนร่วม</a:t>
            </a:r>
          </a:p>
          <a:p>
            <a:pPr>
              <a:spcBef>
                <a:spcPts val="200"/>
              </a:spcBef>
              <a:spcAft>
                <a:spcPts val="200"/>
              </a:spcAft>
              <a:buNone/>
              <a:defRPr/>
            </a:pPr>
            <a:r>
              <a:rPr lang="th-TH" sz="3200" b="1" dirty="0">
                <a:solidFill>
                  <a:schemeClr val="tx1"/>
                </a:solidFill>
                <a:effectLst>
                  <a:glow rad="25400">
                    <a:schemeClr val="accent1">
                      <a:alpha val="40000"/>
                    </a:schemeClr>
                  </a:glow>
                </a:effectLst>
                <a:latin typeface="FreesiaUPC" pitchFamily="34" charset="-34"/>
                <a:ea typeface="Tahoma" panose="020B0604030504040204" pitchFamily="34" charset="0"/>
                <a:cs typeface="FreesiaUPC" pitchFamily="34" charset="-34"/>
              </a:rPr>
              <a:t>4. ประโยชน์ส่วนรวม</a:t>
            </a:r>
          </a:p>
          <a:p>
            <a:pPr>
              <a:spcBef>
                <a:spcPts val="200"/>
              </a:spcBef>
              <a:spcAft>
                <a:spcPts val="200"/>
              </a:spcAft>
              <a:buNone/>
              <a:defRPr/>
            </a:pPr>
            <a:r>
              <a:rPr lang="th-TH" sz="3200" b="1" dirty="0">
                <a:solidFill>
                  <a:schemeClr val="tx1"/>
                </a:solidFill>
                <a:effectLst>
                  <a:glow rad="25400">
                    <a:schemeClr val="accent1">
                      <a:alpha val="40000"/>
                    </a:schemeClr>
                  </a:glow>
                </a:effectLst>
                <a:latin typeface="FreesiaUPC" pitchFamily="34" charset="-34"/>
                <a:ea typeface="Tahoma" panose="020B0604030504040204" pitchFamily="34" charset="0"/>
                <a:cs typeface="FreesiaUPC" pitchFamily="34" charset="-34"/>
              </a:rPr>
              <a:t>5. องค์รวม</a:t>
            </a:r>
          </a:p>
          <a:p>
            <a:pPr>
              <a:spcBef>
                <a:spcPts val="200"/>
              </a:spcBef>
              <a:spcAft>
                <a:spcPts val="200"/>
              </a:spcAft>
              <a:buNone/>
              <a:defRPr/>
            </a:pPr>
            <a:r>
              <a:rPr lang="th-TH" sz="3200" b="1" dirty="0">
                <a:solidFill>
                  <a:schemeClr val="tx1"/>
                </a:solidFill>
                <a:effectLst>
                  <a:glow rad="25400">
                    <a:schemeClr val="accent1">
                      <a:alpha val="40000"/>
                    </a:schemeClr>
                  </a:glow>
                </a:effectLst>
                <a:latin typeface="FreesiaUPC" pitchFamily="34" charset="-34"/>
                <a:ea typeface="Tahoma" panose="020B0604030504040204" pitchFamily="34" charset="0"/>
                <a:cs typeface="FreesiaUPC" pitchFamily="34" charset="-34"/>
              </a:rPr>
              <a:t>6. ทำตามลำดับขั้น</a:t>
            </a:r>
          </a:p>
          <a:p>
            <a:pPr>
              <a:spcBef>
                <a:spcPts val="200"/>
              </a:spcBef>
              <a:spcAft>
                <a:spcPts val="200"/>
              </a:spcAft>
              <a:buNone/>
              <a:defRPr/>
            </a:pPr>
            <a:r>
              <a:rPr lang="th-TH" sz="3200" b="1" dirty="0">
                <a:solidFill>
                  <a:schemeClr val="tx1"/>
                </a:solidFill>
                <a:effectLst>
                  <a:glow rad="25400">
                    <a:schemeClr val="accent1">
                      <a:alpha val="40000"/>
                    </a:schemeClr>
                  </a:glow>
                </a:effectLst>
                <a:latin typeface="FreesiaUPC" pitchFamily="34" charset="-34"/>
                <a:ea typeface="Tahoma" panose="020B0604030504040204" pitchFamily="34" charset="0"/>
                <a:cs typeface="FreesiaUPC" pitchFamily="34" charset="-34"/>
              </a:rPr>
              <a:t>7. ไม่ติดตำรา</a:t>
            </a:r>
          </a:p>
          <a:p>
            <a:pPr>
              <a:spcBef>
                <a:spcPts val="200"/>
              </a:spcBef>
              <a:spcAft>
                <a:spcPts val="200"/>
              </a:spcAft>
              <a:buNone/>
              <a:defRPr/>
            </a:pPr>
            <a:r>
              <a:rPr lang="th-TH" sz="3200" b="1" dirty="0">
                <a:solidFill>
                  <a:schemeClr val="tx1"/>
                </a:solidFill>
                <a:effectLst>
                  <a:glow rad="25400">
                    <a:schemeClr val="accent1">
                      <a:alpha val="40000"/>
                    </a:schemeClr>
                  </a:glow>
                </a:effectLst>
                <a:latin typeface="FreesiaUPC" pitchFamily="34" charset="-34"/>
                <a:ea typeface="Tahoma" panose="020B0604030504040204" pitchFamily="34" charset="0"/>
                <a:cs typeface="FreesiaUPC" pitchFamily="34" charset="-34"/>
              </a:rPr>
              <a:t>8. พึ่งตนเอง</a:t>
            </a:r>
          </a:p>
          <a:p>
            <a:pPr>
              <a:spcBef>
                <a:spcPts val="200"/>
              </a:spcBef>
              <a:spcAft>
                <a:spcPts val="200"/>
              </a:spcAft>
              <a:buNone/>
              <a:defRPr/>
            </a:pPr>
            <a:r>
              <a:rPr lang="th-TH" sz="3200" b="1" dirty="0">
                <a:solidFill>
                  <a:schemeClr val="tx1"/>
                </a:solidFill>
                <a:effectLst>
                  <a:glow rad="25400">
                    <a:schemeClr val="accent1">
                      <a:alpha val="40000"/>
                    </a:schemeClr>
                  </a:glow>
                </a:effectLst>
                <a:latin typeface="FreesiaUPC" pitchFamily="34" charset="-34"/>
                <a:ea typeface="Tahoma" panose="020B0604030504040204" pitchFamily="34" charset="0"/>
                <a:cs typeface="FreesiaUPC" pitchFamily="34" charset="-34"/>
              </a:rPr>
              <a:t>9. ประหยัดเรียบง่าย ได้ประโยชน์สูงสุด</a:t>
            </a:r>
          </a:p>
        </p:txBody>
      </p:sp>
      <p:sp>
        <p:nvSpPr>
          <p:cNvPr id="6" name="Shape 124"/>
          <p:cNvSpPr txBox="1">
            <a:spLocks/>
          </p:cNvSpPr>
          <p:nvPr/>
        </p:nvSpPr>
        <p:spPr bwMode="auto">
          <a:xfrm>
            <a:off x="1734827" y="219076"/>
            <a:ext cx="8745131" cy="1265709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9525" cap="flat" cmpd="sng" algn="ctr">
            <a:noFill/>
            <a:prstDash val="solid"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91425" tIns="91425" rIns="91425" bIns="91425" anchor="ctr"/>
          <a:lstStyle>
            <a:lvl1pPr marL="365125" indent="-255588" algn="l" rtl="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A04DA3"/>
              </a:buClr>
              <a:buFont typeface="Georgia" panose="02040502050405020303" pitchFamily="18" charset="0"/>
              <a:buChar char="•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57225" indent="-246063" algn="l" rtl="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Font typeface="Georgia" panose="02040502050405020303" pitchFamily="18" charset="0"/>
              <a:buChar char="▫"/>
              <a:defRPr sz="2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22338" indent="-219075" algn="l" rtl="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1"/>
              </a:buClr>
              <a:buFont typeface="Wingdings 2" panose="05020102010507070707" pitchFamily="18" charset="2"/>
              <a:buChar char="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179513" indent="-200025" algn="l" rtl="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1"/>
              </a:buClr>
              <a:buFont typeface="Wingdings 2" panose="05020102010507070707" pitchFamily="18" charset="2"/>
              <a:buChar char=""/>
              <a:defRPr sz="2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389063" indent="-182563" algn="l" rtl="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A04DA3"/>
              </a:buClr>
              <a:buFont typeface="Georgia" panose="02040502050405020303" pitchFamily="18" charset="0"/>
              <a:buChar char="▫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1609344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1828800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2029968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◦"/>
              <a:defRPr kumimoji="0" sz="15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2240280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◦"/>
              <a:defRPr kumimoji="0" sz="1400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ts val="3000"/>
              </a:lnSpc>
              <a:buNone/>
              <a:defRPr/>
            </a:pPr>
            <a:r>
              <a:rPr lang="th-TH" sz="3200" b="1" dirty="0">
                <a:solidFill>
                  <a:schemeClr val="accent5"/>
                </a:solidFill>
                <a:effectLst>
                  <a:glow rad="25400">
                    <a:schemeClr val="accent1">
                      <a:alpha val="40000"/>
                    </a:schemeClr>
                  </a:glow>
                </a:effectLst>
                <a:latin typeface="FrankRuehl" panose="020E0503060101010101" pitchFamily="34" charset="-79"/>
                <a:ea typeface="Tahoma" panose="020B0604030504040204" pitchFamily="34" charset="0"/>
                <a:cs typeface="FreesiaUPC" panose="020B0604020202020204" pitchFamily="34" charset="-34"/>
              </a:rPr>
              <a:t>ปัจจัยความสำเร็จของชุมชนการเรียนรู้ทางวิชาชีพ : 9 แนวพระราชดำริของพระบาทสมเด็จพระ</a:t>
            </a:r>
            <a:r>
              <a:rPr lang="th-TH" sz="3200" b="1" dirty="0" err="1">
                <a:solidFill>
                  <a:schemeClr val="accent5"/>
                </a:solidFill>
                <a:effectLst>
                  <a:glow rad="25400">
                    <a:schemeClr val="accent1">
                      <a:alpha val="40000"/>
                    </a:schemeClr>
                  </a:glow>
                </a:effectLst>
                <a:latin typeface="FrankRuehl" panose="020E0503060101010101" pitchFamily="34" charset="-79"/>
                <a:ea typeface="Tahoma" panose="020B0604030504040204" pitchFamily="34" charset="0"/>
                <a:cs typeface="FreesiaUPC" panose="020B0604020202020204" pitchFamily="34" charset="-34"/>
              </a:rPr>
              <a:t>ปรมินทร</a:t>
            </a:r>
            <a:r>
              <a:rPr lang="th-TH" sz="3200" b="1" dirty="0">
                <a:solidFill>
                  <a:schemeClr val="accent5"/>
                </a:solidFill>
                <a:effectLst>
                  <a:glow rad="25400">
                    <a:schemeClr val="accent1">
                      <a:alpha val="40000"/>
                    </a:schemeClr>
                  </a:glow>
                </a:effectLst>
                <a:latin typeface="FrankRuehl" panose="020E0503060101010101" pitchFamily="34" charset="-79"/>
                <a:ea typeface="Tahoma" panose="020B0604030504040204" pitchFamily="34" charset="0"/>
                <a:cs typeface="FreesiaUPC" panose="020B0604020202020204" pitchFamily="34" charset="-34"/>
              </a:rPr>
              <a:t>มหาภูมิพลอดุลยเดช</a:t>
            </a:r>
            <a:endParaRPr lang="en-GB" sz="3200" b="1" dirty="0">
              <a:solidFill>
                <a:schemeClr val="accent5"/>
              </a:solidFill>
              <a:effectLst>
                <a:glow rad="25400">
                  <a:schemeClr val="accent1">
                    <a:alpha val="40000"/>
                  </a:schemeClr>
                </a:glow>
              </a:effectLst>
              <a:latin typeface="FrankRuehl" panose="020E0503060101010101" pitchFamily="34" charset="-79"/>
              <a:ea typeface="Tahoma" panose="020B0604030504040204" pitchFamily="34" charset="0"/>
              <a:cs typeface="FrankRuehl" panose="020E0503060101010101" pitchFamily="34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273076288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สี่เหลี่ยมผืนผ้า 1"/>
          <p:cNvSpPr/>
          <p:nvPr/>
        </p:nvSpPr>
        <p:spPr>
          <a:xfrm>
            <a:off x="1657350" y="234902"/>
            <a:ext cx="9429750" cy="3539430"/>
          </a:xfrm>
          <a:prstGeom prst="rect">
            <a:avLst/>
          </a:prstGeom>
          <a:solidFill>
            <a:schemeClr val="accent5"/>
          </a:solidFill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dia New" pitchFamily="34" charset="-34"/>
                <a:ea typeface="Tahoma" panose="020B0604030504040204" pitchFamily="34" charset="0"/>
                <a:cs typeface="Cordia New" pitchFamily="34" charset="-34"/>
              </a:rPr>
              <a:t>“PLC </a:t>
            </a:r>
            <a:r>
              <a:rPr lang="th-TH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dia New" pitchFamily="34" charset="-34"/>
                <a:ea typeface="Tahoma" panose="020B0604030504040204" pitchFamily="34" charset="0"/>
                <a:cs typeface="Cordia New" pitchFamily="34" charset="-34"/>
              </a:rPr>
              <a:t>เป็นกระบวนการพัฒนาครูที่ทำได้ทันที ไม่ต้องรอใครสั่งการ ลงทุนน้อย </a:t>
            </a:r>
            <a:br>
              <a:rPr lang="th-TH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dia New" pitchFamily="34" charset="-34"/>
                <a:ea typeface="Tahoma" panose="020B0604030504040204" pitchFamily="34" charset="0"/>
                <a:cs typeface="Cordia New" pitchFamily="34" charset="-34"/>
              </a:rPr>
            </a:br>
            <a:r>
              <a:rPr lang="th-TH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dia New" pitchFamily="34" charset="-34"/>
                <a:ea typeface="Tahoma" panose="020B0604030504040204" pitchFamily="34" charset="0"/>
                <a:cs typeface="Cordia New" pitchFamily="34" charset="-34"/>
              </a:rPr>
              <a:t>ไม่ต้องทิ้งเด็กๆตาดำๆ ไปอบรมทีละหลายๆวัน เพราะ </a:t>
            </a:r>
            <a:r>
              <a:rPr lang="en-US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dia New" pitchFamily="34" charset="-34"/>
                <a:ea typeface="Tahoma" panose="020B0604030504040204" pitchFamily="34" charset="0"/>
                <a:cs typeface="Cordia New" pitchFamily="34" charset="-34"/>
              </a:rPr>
              <a:t>PLC </a:t>
            </a:r>
            <a:r>
              <a:rPr lang="th-TH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dia New" pitchFamily="34" charset="-34"/>
                <a:ea typeface="Tahoma" panose="020B0604030504040204" pitchFamily="34" charset="0"/>
                <a:cs typeface="Cordia New" pitchFamily="34" charset="-34"/>
              </a:rPr>
              <a:t>ใช้ห้องเรียน</a:t>
            </a:r>
            <a:br>
              <a:rPr lang="th-TH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dia New" pitchFamily="34" charset="-34"/>
                <a:ea typeface="Tahoma" panose="020B0604030504040204" pitchFamily="34" charset="0"/>
                <a:cs typeface="Cordia New" pitchFamily="34" charset="-34"/>
              </a:rPr>
            </a:br>
            <a:r>
              <a:rPr lang="th-TH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dia New" pitchFamily="34" charset="-34"/>
                <a:ea typeface="Tahoma" panose="020B0604030504040204" pitchFamily="34" charset="0"/>
                <a:cs typeface="Cordia New" pitchFamily="34" charset="-34"/>
              </a:rPr>
              <a:t>เป็นหน้างาน ทำแล้วพัฒนาและแก้ปัญหาเด็กได้ตรงประเด็น ใช้ปัญหาของเด็กเป็นตัวตั้งในการทำงานของครู </a:t>
            </a:r>
            <a:r>
              <a:rPr lang="en-US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dia New" pitchFamily="34" charset="-34"/>
                <a:ea typeface="Tahoma" panose="020B0604030504040204" pitchFamily="34" charset="0"/>
                <a:cs typeface="Cordia New" pitchFamily="34" charset="-34"/>
              </a:rPr>
              <a:t>PLC </a:t>
            </a:r>
            <a:r>
              <a:rPr lang="th-TH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dia New" pitchFamily="34" charset="-34"/>
                <a:ea typeface="Tahoma" panose="020B0604030504040204" pitchFamily="34" charset="0"/>
                <a:cs typeface="Cordia New" pitchFamily="34" charset="-34"/>
              </a:rPr>
              <a:t>เป็นการรวมตัวกันของครู ร่วมกันทำแผนการสอน ร่วมกันสังเกตการสอน และร่วมกันวิพากษ์ ทำซ้ำจนเกิดนวัตกรรมการเรียนรู้ เมื่อมีนวัตกรรมเกิดขึ้นจึงเชื่อได้ว่า เด็กๆได้รับการพัฒนาศักยภาพ… โรงเรียนก็ดำเนินการต่อเนื่องจนเกิดเป็นวัฒนธรรมองค์กร”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6743701" y="4552951"/>
            <a:ext cx="3744913" cy="792163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th-TH" sz="2400" b="1" dirty="0">
                <a:solidFill>
                  <a:schemeClr val="bg1"/>
                </a:solidFill>
              </a:rPr>
              <a:t>นาย</a:t>
            </a:r>
            <a:r>
              <a:rPr lang="th-TH" sz="2400" b="1" dirty="0" err="1">
                <a:solidFill>
                  <a:schemeClr val="bg1"/>
                </a:solidFill>
              </a:rPr>
              <a:t>ชัยวัฒน์</a:t>
            </a:r>
            <a:r>
              <a:rPr lang="th-TH" sz="2400" b="1" dirty="0">
                <a:solidFill>
                  <a:schemeClr val="bg1"/>
                </a:solidFill>
              </a:rPr>
              <a:t>    แก้วบัวทอง</a:t>
            </a:r>
          </a:p>
          <a:p>
            <a:pPr algn="ctr">
              <a:defRPr/>
            </a:pPr>
            <a:r>
              <a:rPr lang="th-TH" sz="2400" b="1" dirty="0">
                <a:solidFill>
                  <a:schemeClr val="bg1"/>
                </a:solidFill>
              </a:rPr>
              <a:t>หัวหน้าคณะทำงานพัฒนาครู                            จังหวัดสุราษฎร์ธานี</a:t>
            </a:r>
          </a:p>
        </p:txBody>
      </p:sp>
      <p:sp>
        <p:nvSpPr>
          <p:cNvPr id="7" name="Rounded Rectangle 2"/>
          <p:cNvSpPr/>
          <p:nvPr/>
        </p:nvSpPr>
        <p:spPr>
          <a:xfrm>
            <a:off x="4779963" y="4159251"/>
            <a:ext cx="6973887" cy="237172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th-TH" sz="3200" b="1" dirty="0"/>
              <a:t>จาก </a:t>
            </a:r>
            <a:r>
              <a:rPr lang="en-US" sz="3200" b="1" dirty="0"/>
              <a:t>PLC </a:t>
            </a:r>
            <a:r>
              <a:rPr lang="th-TH" sz="3200" b="1" dirty="0"/>
              <a:t>วิถีไทย : นานาทัศนะ โครงการติดตามสนับสนุนและส่งเสริมการเรียนรู้โครงการพัฒนาระบบกลไกและแนวทางการหนุนเสริมชุมชนการเรียนรู้ทางวิชาชีพเพื่อพัฒนาผู้เรียน</a:t>
            </a:r>
          </a:p>
        </p:txBody>
      </p:sp>
    </p:spTree>
    <p:extLst>
      <p:ext uri="{BB962C8B-B14F-4D97-AF65-F5344CB8AC3E}">
        <p14:creationId xmlns:p14="http://schemas.microsoft.com/office/powerpoint/2010/main" val="1983492304"/>
      </p:ext>
    </p:extLst>
  </p:cSld>
  <p:clrMapOvr>
    <a:masterClrMapping/>
  </p:clrMapOvr>
  <p:transition spd="slow">
    <p:split orient="vert"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สี่เหลี่ยมผืนผ้า 1"/>
          <p:cNvSpPr/>
          <p:nvPr/>
        </p:nvSpPr>
        <p:spPr>
          <a:xfrm>
            <a:off x="1084848" y="85726"/>
            <a:ext cx="9849852" cy="5632311"/>
          </a:xfrm>
          <a:prstGeom prst="rect">
            <a:avLst/>
          </a:prstGeom>
          <a:solidFill>
            <a:schemeClr val="accent5"/>
          </a:solidFill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th-TH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dia New" pitchFamily="34" charset="-34"/>
                <a:ea typeface="Tahoma" panose="020B0604030504040204" pitchFamily="34" charset="0"/>
                <a:cs typeface="Cordia New" pitchFamily="34" charset="-34"/>
              </a:rPr>
              <a:t>"เมื่อผู้บริหารการศึกษา ครู และผู้เกี่ยวข้องทุกฝ่ายเข้าใจเรื่อง </a:t>
            </a:r>
            <a:r>
              <a:rPr lang="en-US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dia New" pitchFamily="34" charset="-34"/>
                <a:ea typeface="Tahoma" panose="020B0604030504040204" pitchFamily="34" charset="0"/>
                <a:cs typeface="Cordia New" pitchFamily="34" charset="-34"/>
              </a:rPr>
              <a:t>PLC </a:t>
            </a:r>
            <a:r>
              <a:rPr lang="th-TH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dia New" pitchFamily="34" charset="-34"/>
                <a:ea typeface="Tahoma" panose="020B0604030504040204" pitchFamily="34" charset="0"/>
                <a:cs typeface="Cordia New" pitchFamily="34" charset="-34"/>
              </a:rPr>
              <a:t>นี้</a:t>
            </a:r>
            <a:br>
              <a:rPr lang="th-TH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dia New" pitchFamily="34" charset="-34"/>
                <a:ea typeface="Tahoma" panose="020B0604030504040204" pitchFamily="34" charset="0"/>
                <a:cs typeface="Cordia New" pitchFamily="34" charset="-34"/>
              </a:rPr>
            </a:br>
            <a:r>
              <a:rPr lang="th-TH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dia New" pitchFamily="34" charset="-34"/>
                <a:ea typeface="Tahoma" panose="020B0604030504040204" pitchFamily="34" charset="0"/>
                <a:cs typeface="Cordia New" pitchFamily="34" charset="-34"/>
              </a:rPr>
              <a:t>อย่างชัดเจน  </a:t>
            </a:r>
            <a:r>
              <a:rPr lang="en-US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dia New" pitchFamily="34" charset="-34"/>
                <a:ea typeface="Tahoma" panose="020B0604030504040204" pitchFamily="34" charset="0"/>
                <a:cs typeface="Cordia New" pitchFamily="34" charset="-34"/>
              </a:rPr>
              <a:t>PLC </a:t>
            </a:r>
            <a:r>
              <a:rPr lang="th-TH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dia New" pitchFamily="34" charset="-34"/>
                <a:ea typeface="Tahoma" panose="020B0604030504040204" pitchFamily="34" charset="0"/>
                <a:cs typeface="Cordia New" pitchFamily="34" charset="-34"/>
              </a:rPr>
              <a:t>ก็จะกลายเป็นวัฒนธรรมองค์กร</a:t>
            </a:r>
          </a:p>
          <a:p>
            <a:pPr>
              <a:defRPr/>
            </a:pPr>
            <a:r>
              <a:rPr lang="th-TH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dia New" pitchFamily="34" charset="-34"/>
                <a:ea typeface="Tahoma" panose="020B0604030504040204" pitchFamily="34" charset="0"/>
                <a:cs typeface="Cordia New" pitchFamily="34" charset="-34"/>
              </a:rPr>
              <a:t> เป็นเครื่องมือในการพัฒนาครู และบุคลากรทุกฝ่ายอย่างยั่งยืน </a:t>
            </a:r>
          </a:p>
          <a:p>
            <a:pPr>
              <a:defRPr/>
            </a:pPr>
            <a:r>
              <a:rPr lang="th-TH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dia New" pitchFamily="34" charset="-34"/>
                <a:ea typeface="Tahoma" panose="020B0604030504040204" pitchFamily="34" charset="0"/>
                <a:cs typeface="Cordia New" pitchFamily="34" charset="-34"/>
              </a:rPr>
              <a:t>ต้องเข้าใจว่า </a:t>
            </a:r>
            <a:r>
              <a:rPr lang="en-US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dia New" pitchFamily="34" charset="-34"/>
                <a:ea typeface="Tahoma" panose="020B0604030504040204" pitchFamily="34" charset="0"/>
                <a:cs typeface="Cordia New" pitchFamily="34" charset="-34"/>
              </a:rPr>
              <a:t>PLC </a:t>
            </a:r>
            <a:r>
              <a:rPr lang="th-TH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dia New" pitchFamily="34" charset="-34"/>
                <a:ea typeface="Tahoma" panose="020B0604030504040204" pitchFamily="34" charset="0"/>
                <a:cs typeface="Cordia New" pitchFamily="34" charset="-34"/>
              </a:rPr>
              <a:t>ไม่ใช่หัวข้อการอบรม แต่เป็น กระบวนการ ครูสามารถนำกระบวนการ </a:t>
            </a:r>
            <a:r>
              <a:rPr lang="en-US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dia New" pitchFamily="34" charset="-34"/>
                <a:ea typeface="Tahoma" panose="020B0604030504040204" pitchFamily="34" charset="0"/>
                <a:cs typeface="Cordia New" pitchFamily="34" charset="-34"/>
              </a:rPr>
              <a:t>PLC </a:t>
            </a:r>
            <a:r>
              <a:rPr lang="th-TH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dia New" pitchFamily="34" charset="-34"/>
                <a:ea typeface="Tahoma" panose="020B0604030504040204" pitchFamily="34" charset="0"/>
                <a:cs typeface="Cordia New" pitchFamily="34" charset="-34"/>
              </a:rPr>
              <a:t>นี้มาใช้เพื่อศึกษาเรื่องที่ตนเองสนใจ หรือเพื่อศึกษาหาทางแก้ปัญหาการจัดการเรียนการสอนที่ตนพบ </a:t>
            </a:r>
            <a:r>
              <a:rPr lang="th-TH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dia New" pitchFamily="34" charset="-34"/>
                <a:ea typeface="Tahoma" panose="020B0604030504040204" pitchFamily="34" charset="0"/>
                <a:cs typeface="Cordia New" pitchFamily="34" charset="-34"/>
              </a:rPr>
              <a:t>หรือ</a:t>
            </a:r>
            <a:r>
              <a:rPr lang="th-TH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dia New" pitchFamily="34" charset="-34"/>
                <a:ea typeface="Tahoma" panose="020B0604030504040204" pitchFamily="34" charset="0"/>
                <a:cs typeface="Cordia New" pitchFamily="34" charset="-34"/>
              </a:rPr>
              <a:t>เพื่อสร้างนวัตกรรมการจัดการเรียนการสอนที่เหมาะสมกับบริบทของ</a:t>
            </a:r>
            <a:r>
              <a:rPr lang="th-TH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dia New" pitchFamily="34" charset="-34"/>
                <a:ea typeface="Tahoma" panose="020B0604030504040204" pitchFamily="34" charset="0"/>
                <a:cs typeface="Cordia New" pitchFamily="34" charset="-34"/>
              </a:rPr>
              <a:t>ตน ได้</a:t>
            </a:r>
            <a:r>
              <a:rPr lang="th-TH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dia New" pitchFamily="34" charset="-34"/>
                <a:ea typeface="Tahoma" panose="020B0604030504040204" pitchFamily="34" charset="0"/>
                <a:cs typeface="Cordia New" pitchFamily="34" charset="-34"/>
              </a:rPr>
              <a:t>ตลอดไปอย่างยั่งยืน </a:t>
            </a:r>
          </a:p>
          <a:p>
            <a:pPr>
              <a:defRPr/>
            </a:pPr>
            <a:r>
              <a:rPr lang="th-TH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dia New" pitchFamily="34" charset="-34"/>
                <a:ea typeface="Tahoma" panose="020B0604030504040204" pitchFamily="34" charset="0"/>
                <a:cs typeface="Cordia New" pitchFamily="34" charset="-34"/>
              </a:rPr>
              <a:t>คือใช้กระบวนการ </a:t>
            </a:r>
            <a:r>
              <a:rPr lang="en-US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dia New" pitchFamily="34" charset="-34"/>
                <a:ea typeface="Tahoma" panose="020B0604030504040204" pitchFamily="34" charset="0"/>
                <a:cs typeface="Cordia New" pitchFamily="34" charset="-34"/>
              </a:rPr>
              <a:t>PLC </a:t>
            </a:r>
            <a:r>
              <a:rPr lang="th-TH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dia New" pitchFamily="34" charset="-34"/>
                <a:ea typeface="Tahoma" panose="020B0604030504040204" pitchFamily="34" charset="0"/>
                <a:cs typeface="Cordia New" pitchFamily="34" charset="-34"/>
              </a:rPr>
              <a:t>แต่ปรับเปลี่ยนหัวข้อหรือปัญหาที่ต้องการศึกษาได้ตามความเหมาะสมของแต่ละโรงเรียน แต่ละพื้นที่"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7427914" y="6129338"/>
            <a:ext cx="3240087" cy="481013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th-TH" sz="3200" b="1" dirty="0"/>
              <a:t>รศ. นราพร จันทร์โอชา</a:t>
            </a:r>
          </a:p>
        </p:txBody>
      </p:sp>
    </p:spTree>
    <p:extLst>
      <p:ext uri="{BB962C8B-B14F-4D97-AF65-F5344CB8AC3E}">
        <p14:creationId xmlns:p14="http://schemas.microsoft.com/office/powerpoint/2010/main" val="2110769471"/>
      </p:ext>
    </p:extLst>
  </p:cSld>
  <p:clrMapOvr>
    <a:masterClrMapping/>
  </p:clrMapOvr>
  <p:transition spd="slow">
    <p:split orient="vert"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3027580" y="4003473"/>
            <a:ext cx="712953" cy="713138"/>
          </a:xfrm>
          <a:prstGeom prst="ellipse">
            <a:avLst/>
          </a:prstGeom>
          <a:solidFill>
            <a:schemeClr val="accent2">
              <a:alpha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2886" tIns="91443" rIns="182886" bIns="91443" rtlCol="0" anchor="ctr"/>
          <a:lstStyle/>
          <a:p>
            <a:pPr algn="ctr"/>
            <a:endParaRPr lang="en-US" sz="2701" dirty="0">
              <a:latin typeface="Lato Light"/>
            </a:endParaRPr>
          </a:p>
        </p:txBody>
      </p:sp>
      <p:sp>
        <p:nvSpPr>
          <p:cNvPr id="5" name="Freeform 16"/>
          <p:cNvSpPr>
            <a:spLocks/>
          </p:cNvSpPr>
          <p:nvPr/>
        </p:nvSpPr>
        <p:spPr bwMode="auto">
          <a:xfrm>
            <a:off x="7787740" y="3807811"/>
            <a:ext cx="1246408" cy="1013149"/>
          </a:xfrm>
          <a:custGeom>
            <a:avLst/>
            <a:gdLst>
              <a:gd name="T0" fmla="*/ 368 w 368"/>
              <a:gd name="T1" fmla="*/ 36 h 299"/>
              <a:gd name="T2" fmla="*/ 324 w 368"/>
              <a:gd name="T3" fmla="*/ 48 h 299"/>
              <a:gd name="T4" fmla="*/ 358 w 368"/>
              <a:gd name="T5" fmla="*/ 6 h 299"/>
              <a:gd name="T6" fmla="*/ 310 w 368"/>
              <a:gd name="T7" fmla="*/ 24 h 299"/>
              <a:gd name="T8" fmla="*/ 255 w 368"/>
              <a:gd name="T9" fmla="*/ 0 h 299"/>
              <a:gd name="T10" fmla="*/ 179 w 368"/>
              <a:gd name="T11" fmla="*/ 76 h 299"/>
              <a:gd name="T12" fmla="*/ 181 w 368"/>
              <a:gd name="T13" fmla="*/ 93 h 299"/>
              <a:gd name="T14" fmla="*/ 25 w 368"/>
              <a:gd name="T15" fmla="*/ 14 h 299"/>
              <a:gd name="T16" fmla="*/ 15 w 368"/>
              <a:gd name="T17" fmla="*/ 52 h 299"/>
              <a:gd name="T18" fmla="*/ 49 w 368"/>
              <a:gd name="T19" fmla="*/ 115 h 299"/>
              <a:gd name="T20" fmla="*/ 15 w 368"/>
              <a:gd name="T21" fmla="*/ 106 h 299"/>
              <a:gd name="T22" fmla="*/ 14 w 368"/>
              <a:gd name="T23" fmla="*/ 106 h 299"/>
              <a:gd name="T24" fmla="*/ 75 w 368"/>
              <a:gd name="T25" fmla="*/ 181 h 299"/>
              <a:gd name="T26" fmla="*/ 55 w 368"/>
              <a:gd name="T27" fmla="*/ 183 h 299"/>
              <a:gd name="T28" fmla="*/ 41 w 368"/>
              <a:gd name="T29" fmla="*/ 182 h 299"/>
              <a:gd name="T30" fmla="*/ 111 w 368"/>
              <a:gd name="T31" fmla="*/ 234 h 299"/>
              <a:gd name="T32" fmla="*/ 18 w 368"/>
              <a:gd name="T33" fmla="*/ 267 h 299"/>
              <a:gd name="T34" fmla="*/ 0 w 368"/>
              <a:gd name="T35" fmla="*/ 265 h 299"/>
              <a:gd name="T36" fmla="*/ 115 w 368"/>
              <a:gd name="T37" fmla="*/ 299 h 299"/>
              <a:gd name="T38" fmla="*/ 330 w 368"/>
              <a:gd name="T39" fmla="*/ 85 h 299"/>
              <a:gd name="T40" fmla="*/ 330 w 368"/>
              <a:gd name="T41" fmla="*/ 75 h 299"/>
              <a:gd name="T42" fmla="*/ 368 w 368"/>
              <a:gd name="T43" fmla="*/ 36 h 29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</a:cxnLst>
            <a:rect l="0" t="0" r="r" b="b"/>
            <a:pathLst>
              <a:path w="368" h="299">
                <a:moveTo>
                  <a:pt x="368" y="36"/>
                </a:moveTo>
                <a:cubicBezTo>
                  <a:pt x="354" y="42"/>
                  <a:pt x="340" y="46"/>
                  <a:pt x="324" y="48"/>
                </a:cubicBezTo>
                <a:cubicBezTo>
                  <a:pt x="340" y="38"/>
                  <a:pt x="352" y="24"/>
                  <a:pt x="358" y="6"/>
                </a:cubicBezTo>
                <a:cubicBezTo>
                  <a:pt x="343" y="15"/>
                  <a:pt x="327" y="21"/>
                  <a:pt x="310" y="24"/>
                </a:cubicBezTo>
                <a:cubicBezTo>
                  <a:pt x="296" y="10"/>
                  <a:pt x="276" y="0"/>
                  <a:pt x="255" y="0"/>
                </a:cubicBezTo>
                <a:cubicBezTo>
                  <a:pt x="213" y="0"/>
                  <a:pt x="179" y="34"/>
                  <a:pt x="179" y="76"/>
                </a:cubicBezTo>
                <a:cubicBezTo>
                  <a:pt x="179" y="82"/>
                  <a:pt x="180" y="88"/>
                  <a:pt x="181" y="93"/>
                </a:cubicBezTo>
                <a:cubicBezTo>
                  <a:pt x="118" y="90"/>
                  <a:pt x="63" y="60"/>
                  <a:pt x="25" y="14"/>
                </a:cubicBezTo>
                <a:cubicBezTo>
                  <a:pt x="19" y="25"/>
                  <a:pt x="15" y="38"/>
                  <a:pt x="15" y="52"/>
                </a:cubicBezTo>
                <a:cubicBezTo>
                  <a:pt x="15" y="78"/>
                  <a:pt x="28" y="101"/>
                  <a:pt x="49" y="115"/>
                </a:cubicBezTo>
                <a:cubicBezTo>
                  <a:pt x="36" y="115"/>
                  <a:pt x="25" y="111"/>
                  <a:pt x="15" y="106"/>
                </a:cubicBezTo>
                <a:cubicBezTo>
                  <a:pt x="14" y="106"/>
                  <a:pt x="14" y="106"/>
                  <a:pt x="14" y="106"/>
                </a:cubicBezTo>
                <a:cubicBezTo>
                  <a:pt x="14" y="143"/>
                  <a:pt x="41" y="174"/>
                  <a:pt x="75" y="181"/>
                </a:cubicBezTo>
                <a:cubicBezTo>
                  <a:pt x="69" y="182"/>
                  <a:pt x="62" y="183"/>
                  <a:pt x="55" y="183"/>
                </a:cubicBezTo>
                <a:cubicBezTo>
                  <a:pt x="50" y="183"/>
                  <a:pt x="46" y="183"/>
                  <a:pt x="41" y="182"/>
                </a:cubicBezTo>
                <a:cubicBezTo>
                  <a:pt x="51" y="212"/>
                  <a:pt x="78" y="234"/>
                  <a:pt x="111" y="234"/>
                </a:cubicBezTo>
                <a:cubicBezTo>
                  <a:pt x="86" y="254"/>
                  <a:pt x="53" y="267"/>
                  <a:pt x="18" y="267"/>
                </a:cubicBezTo>
                <a:cubicBezTo>
                  <a:pt x="12" y="267"/>
                  <a:pt x="6" y="266"/>
                  <a:pt x="0" y="265"/>
                </a:cubicBezTo>
                <a:cubicBezTo>
                  <a:pt x="33" y="287"/>
                  <a:pt x="73" y="299"/>
                  <a:pt x="115" y="299"/>
                </a:cubicBezTo>
                <a:cubicBezTo>
                  <a:pt x="254" y="299"/>
                  <a:pt x="330" y="184"/>
                  <a:pt x="330" y="85"/>
                </a:cubicBezTo>
                <a:cubicBezTo>
                  <a:pt x="330" y="81"/>
                  <a:pt x="330" y="78"/>
                  <a:pt x="330" y="75"/>
                </a:cubicBezTo>
                <a:cubicBezTo>
                  <a:pt x="345" y="64"/>
                  <a:pt x="358" y="51"/>
                  <a:pt x="368" y="36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182886" tIns="91443" rIns="182886" bIns="91443" numCol="1" anchor="t" anchorCtr="0" compatLnSpc="1">
            <a:prstTxWarp prst="textNoShape">
              <a:avLst/>
            </a:prstTxWarp>
          </a:bodyPr>
          <a:lstStyle/>
          <a:p>
            <a:endParaRPr lang="en-US" sz="2701" dirty="0">
              <a:latin typeface="Lato Light"/>
            </a:endParaRPr>
          </a:p>
        </p:txBody>
      </p:sp>
      <p:sp>
        <p:nvSpPr>
          <p:cNvPr id="6" name="Oval 5"/>
          <p:cNvSpPr/>
          <p:nvPr/>
        </p:nvSpPr>
        <p:spPr>
          <a:xfrm>
            <a:off x="3027580" y="2751552"/>
            <a:ext cx="739549" cy="739742"/>
          </a:xfrm>
          <a:prstGeom prst="ellipse">
            <a:avLst/>
          </a:prstGeom>
          <a:solidFill>
            <a:schemeClr val="accent3">
              <a:alpha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2886" tIns="91443" rIns="182886" bIns="91443" rtlCol="0" anchor="ctr"/>
          <a:lstStyle/>
          <a:p>
            <a:pPr algn="ctr"/>
            <a:endParaRPr lang="en-US" sz="2701" dirty="0">
              <a:latin typeface="Lato Light"/>
            </a:endParaRPr>
          </a:p>
        </p:txBody>
      </p:sp>
      <p:sp>
        <p:nvSpPr>
          <p:cNvPr id="7" name="Oval 6"/>
          <p:cNvSpPr/>
          <p:nvPr/>
        </p:nvSpPr>
        <p:spPr>
          <a:xfrm>
            <a:off x="3054176" y="1464073"/>
            <a:ext cx="686356" cy="686535"/>
          </a:xfrm>
          <a:prstGeom prst="ellipse">
            <a:avLst/>
          </a:prstGeom>
          <a:solidFill>
            <a:schemeClr val="accent1">
              <a:alpha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2886" tIns="91443" rIns="182886" bIns="91443" rtlCol="0" anchor="ctr"/>
          <a:lstStyle/>
          <a:p>
            <a:pPr algn="ctr"/>
            <a:endParaRPr lang="en-US" sz="2701" dirty="0">
              <a:solidFill>
                <a:schemeClr val="accent1"/>
              </a:solidFill>
              <a:latin typeface="Lato Light"/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3928282" y="1464073"/>
            <a:ext cx="2338674" cy="864899"/>
          </a:xfrm>
          <a:prstGeom prst="rect">
            <a:avLst/>
          </a:prstGeom>
        </p:spPr>
        <p:txBody>
          <a:bodyPr vert="horz" lIns="182886" tIns="91443" rIns="182886" bIns="91443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400" kern="1200">
                <a:solidFill>
                  <a:schemeClr val="bg1">
                    <a:lumMod val="6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200" kern="1200">
                <a:solidFill>
                  <a:schemeClr val="bg1">
                    <a:lumMod val="6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100" kern="1200">
                <a:solidFill>
                  <a:schemeClr val="bg1">
                    <a:lumMod val="6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050" kern="1200">
                <a:solidFill>
                  <a:schemeClr val="bg1">
                    <a:lumMod val="6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050" kern="1200">
                <a:solidFill>
                  <a:schemeClr val="bg1">
                    <a:lumMod val="6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th-TH" sz="4000" dirty="0">
                <a:solidFill>
                  <a:schemeClr val="tx2"/>
                </a:solidFill>
                <a:latin typeface="Lato Regular"/>
                <a:cs typeface="Lato Regular"/>
              </a:rPr>
              <a:t>ปัญหา</a:t>
            </a:r>
            <a:endParaRPr lang="en-US" sz="4000" dirty="0">
              <a:solidFill>
                <a:schemeClr val="tx2"/>
              </a:solidFill>
              <a:latin typeface="Lato Regular"/>
              <a:cs typeface="Lato Regular"/>
            </a:endParaRPr>
          </a:p>
        </p:txBody>
      </p:sp>
      <p:grpSp>
        <p:nvGrpSpPr>
          <p:cNvPr id="10" name="Group 9"/>
          <p:cNvGrpSpPr/>
          <p:nvPr/>
        </p:nvGrpSpPr>
        <p:grpSpPr>
          <a:xfrm>
            <a:off x="2486278" y="193527"/>
            <a:ext cx="6697483" cy="1078848"/>
            <a:chOff x="5988388" y="483017"/>
            <a:chExt cx="12359700" cy="1990933"/>
          </a:xfrm>
        </p:grpSpPr>
        <p:sp>
          <p:nvSpPr>
            <p:cNvPr id="11" name="TextBox 10"/>
            <p:cNvSpPr txBox="1"/>
            <p:nvPr/>
          </p:nvSpPr>
          <p:spPr>
            <a:xfrm>
              <a:off x="5988388" y="483017"/>
              <a:ext cx="12359700" cy="1490952"/>
            </a:xfrm>
            <a:prstGeom prst="rect">
              <a:avLst/>
            </a:prstGeom>
            <a:noFill/>
          </p:spPr>
          <p:txBody>
            <a:bodyPr wrap="square" lIns="68584" tIns="34292" rIns="68584" bIns="34292" rtlCol="0">
              <a:spAutoFit/>
            </a:bodyPr>
            <a:lstStyle/>
            <a:p>
              <a:pPr algn="ctr"/>
              <a:r>
                <a:rPr lang="th-TH" sz="4800" b="1" dirty="0">
                  <a:solidFill>
                    <a:srgbClr val="0070C0"/>
                  </a:solidFill>
                  <a:latin typeface="Lato Regular"/>
                  <a:cs typeface="Lato Regular"/>
                </a:rPr>
                <a:t>การอบรม </a:t>
              </a:r>
              <a:r>
                <a:rPr lang="en-US" sz="4800" b="1" dirty="0">
                  <a:solidFill>
                    <a:srgbClr val="0070C0"/>
                  </a:solidFill>
                  <a:latin typeface="Lato Regular"/>
                  <a:cs typeface="Lato Regular"/>
                </a:rPr>
                <a:t>PLC</a:t>
              </a:r>
              <a:endParaRPr lang="id-ID" sz="4800" b="1" dirty="0">
                <a:solidFill>
                  <a:srgbClr val="0070C0"/>
                </a:solidFill>
                <a:latin typeface="Lato Regular"/>
                <a:cs typeface="Lato Regular"/>
              </a:endParaRPr>
            </a:p>
          </p:txBody>
        </p:sp>
        <p:sp>
          <p:nvSpPr>
            <p:cNvPr id="12" name="Rectangle 11"/>
            <p:cNvSpPr/>
            <p:nvPr/>
          </p:nvSpPr>
          <p:spPr>
            <a:xfrm>
              <a:off x="11412309" y="2050183"/>
              <a:ext cx="1553037" cy="91437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68522" tIns="34263" rIns="68522" bIns="34263" rtlCol="0" anchor="ctr"/>
            <a:lstStyle/>
            <a:p>
              <a:pPr algn="ctr"/>
              <a:endParaRPr lang="en-US" sz="2701" dirty="0">
                <a:solidFill>
                  <a:schemeClr val="accent2"/>
                </a:solidFill>
                <a:latin typeface="Open Sans Light"/>
              </a:endParaRPr>
            </a:p>
          </p:txBody>
        </p:sp>
        <p:sp>
          <p:nvSpPr>
            <p:cNvPr id="13" name="Subtitle 2"/>
            <p:cNvSpPr txBox="1">
              <a:spLocks/>
            </p:cNvSpPr>
            <p:nvPr/>
          </p:nvSpPr>
          <p:spPr>
            <a:xfrm>
              <a:off x="6361236" y="1634834"/>
              <a:ext cx="11655185" cy="839116"/>
            </a:xfrm>
            <a:prstGeom prst="rect">
              <a:avLst/>
            </a:prstGeom>
          </p:spPr>
          <p:txBody>
            <a:bodyPr vert="horz" lIns="163160" tIns="81580" rIns="163160" bIns="81580" rtlCol="0">
              <a:normAutofit fontScale="77500" lnSpcReduction="20000"/>
            </a:bodyPr>
            <a:lstStyle>
              <a:lvl1pPr marL="0" indent="0" algn="ctr" defTabSz="1087636" rtl="0" eaLnBrk="1" latinLnBrk="0" hangingPunct="1">
                <a:lnSpc>
                  <a:spcPct val="120000"/>
                </a:lnSpc>
                <a:spcBef>
                  <a:spcPct val="20000"/>
                </a:spcBef>
                <a:buFont typeface="Arial"/>
                <a:buNone/>
                <a:defRPr sz="2400" kern="1200">
                  <a:solidFill>
                    <a:schemeClr val="tx2"/>
                  </a:solidFill>
                  <a:latin typeface="Open Sans Light"/>
                  <a:ea typeface="+mn-ea"/>
                  <a:cs typeface="Open Sans Light"/>
                </a:defRPr>
              </a:lvl1pPr>
              <a:lvl2pPr marL="108763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2pPr>
              <a:lvl3pPr marL="2175271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3pPr>
              <a:lvl4pPr marL="3262912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4pPr>
              <a:lvl5pPr marL="435054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5pPr>
              <a:lvl6pPr marL="5438184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6525820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7613455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8701091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sz="2326" dirty="0">
                <a:solidFill>
                  <a:schemeClr val="accent1"/>
                </a:solidFill>
                <a:latin typeface="Lato Light"/>
                <a:cs typeface="Lato Light"/>
              </a:endParaRPr>
            </a:p>
          </p:txBody>
        </p:sp>
      </p:grpSp>
      <p:sp>
        <p:nvSpPr>
          <p:cNvPr id="14" name="Content Placeholder 2"/>
          <p:cNvSpPr txBox="1">
            <a:spLocks/>
          </p:cNvSpPr>
          <p:nvPr/>
        </p:nvSpPr>
        <p:spPr>
          <a:xfrm>
            <a:off x="3928282" y="2688974"/>
            <a:ext cx="2338674" cy="864899"/>
          </a:xfrm>
          <a:prstGeom prst="rect">
            <a:avLst/>
          </a:prstGeom>
        </p:spPr>
        <p:txBody>
          <a:bodyPr vert="horz" lIns="182886" tIns="91443" rIns="182886" bIns="91443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400" kern="1200">
                <a:solidFill>
                  <a:schemeClr val="bg1">
                    <a:lumMod val="6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200" kern="1200">
                <a:solidFill>
                  <a:schemeClr val="bg1">
                    <a:lumMod val="6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100" kern="1200">
                <a:solidFill>
                  <a:schemeClr val="bg1">
                    <a:lumMod val="6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050" kern="1200">
                <a:solidFill>
                  <a:schemeClr val="bg1">
                    <a:lumMod val="6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050" kern="1200">
                <a:solidFill>
                  <a:schemeClr val="bg1">
                    <a:lumMod val="6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th-TH" sz="4000" dirty="0">
                <a:solidFill>
                  <a:schemeClr val="tx2"/>
                </a:solidFill>
                <a:latin typeface="Lato Regular"/>
                <a:cs typeface="Lato Regular"/>
              </a:rPr>
              <a:t>สาเหตุ</a:t>
            </a:r>
            <a:endParaRPr lang="en-US" sz="4000" dirty="0">
              <a:solidFill>
                <a:schemeClr val="tx2"/>
              </a:solidFill>
              <a:latin typeface="Lato Regular"/>
              <a:cs typeface="Lato Regular"/>
            </a:endParaRPr>
          </a:p>
        </p:txBody>
      </p:sp>
      <p:sp>
        <p:nvSpPr>
          <p:cNvPr id="15" name="Content Placeholder 2"/>
          <p:cNvSpPr txBox="1">
            <a:spLocks/>
          </p:cNvSpPr>
          <p:nvPr/>
        </p:nvSpPr>
        <p:spPr>
          <a:xfrm>
            <a:off x="3928283" y="3956061"/>
            <a:ext cx="4988655" cy="864899"/>
          </a:xfrm>
          <a:prstGeom prst="rect">
            <a:avLst/>
          </a:prstGeom>
        </p:spPr>
        <p:txBody>
          <a:bodyPr vert="horz" lIns="182886" tIns="91443" rIns="182886" bIns="91443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400" kern="1200">
                <a:solidFill>
                  <a:schemeClr val="bg1">
                    <a:lumMod val="6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200" kern="1200">
                <a:solidFill>
                  <a:schemeClr val="bg1">
                    <a:lumMod val="6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100" kern="1200">
                <a:solidFill>
                  <a:schemeClr val="bg1">
                    <a:lumMod val="6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050" kern="1200">
                <a:solidFill>
                  <a:schemeClr val="bg1">
                    <a:lumMod val="6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050" kern="1200">
                <a:solidFill>
                  <a:schemeClr val="bg1">
                    <a:lumMod val="6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th-TH" sz="4000" dirty="0">
                <a:solidFill>
                  <a:schemeClr val="tx2"/>
                </a:solidFill>
                <a:latin typeface="Lato Regular"/>
                <a:cs typeface="Lato Regular"/>
              </a:rPr>
              <a:t>แนวทางแก้ปัญหา</a:t>
            </a:r>
            <a:endParaRPr lang="en-US" sz="4000" dirty="0">
              <a:solidFill>
                <a:schemeClr val="tx2"/>
              </a:solidFill>
              <a:latin typeface="Lato Regular"/>
              <a:cs typeface="Lato Regular"/>
            </a:endParaRPr>
          </a:p>
        </p:txBody>
      </p:sp>
      <p:cxnSp>
        <p:nvCxnSpPr>
          <p:cNvPr id="17" name="Elbow Connector 16"/>
          <p:cNvCxnSpPr/>
          <p:nvPr/>
        </p:nvCxnSpPr>
        <p:spPr>
          <a:xfrm>
            <a:off x="4150865" y="4743630"/>
            <a:ext cx="1534821" cy="424069"/>
          </a:xfrm>
          <a:prstGeom prst="bentConnector3">
            <a:avLst>
              <a:gd name="adj1" fmla="val 784"/>
            </a:avLst>
          </a:prstGeom>
          <a:ln w="5715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5747070" y="4819066"/>
            <a:ext cx="56137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3600" b="1" dirty="0">
                <a:latin typeface="Lato Regular"/>
              </a:rPr>
              <a:t>ครู</a:t>
            </a:r>
            <a:endParaRPr lang="en-US" sz="3600" b="1" dirty="0">
              <a:latin typeface="Lato Regular"/>
            </a:endParaRPr>
          </a:p>
        </p:txBody>
      </p:sp>
      <p:cxnSp>
        <p:nvCxnSpPr>
          <p:cNvPr id="20" name="Elbow Connector 19"/>
          <p:cNvCxnSpPr/>
          <p:nvPr/>
        </p:nvCxnSpPr>
        <p:spPr>
          <a:xfrm>
            <a:off x="4150865" y="5167699"/>
            <a:ext cx="1534821" cy="739683"/>
          </a:xfrm>
          <a:prstGeom prst="bentConnector3">
            <a:avLst>
              <a:gd name="adj1" fmla="val 1594"/>
            </a:avLst>
          </a:prstGeom>
          <a:ln w="5715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5676697" y="5603124"/>
            <a:ext cx="133402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3600" b="1" dirty="0">
                <a:latin typeface="Lato Regular"/>
              </a:rPr>
              <a:t>ผู้บริหาร</a:t>
            </a:r>
            <a:endParaRPr lang="en-US" sz="3600" b="1" dirty="0">
              <a:latin typeface="Lato Regular"/>
            </a:endParaRPr>
          </a:p>
        </p:txBody>
      </p:sp>
    </p:spTree>
    <p:extLst>
      <p:ext uri="{BB962C8B-B14F-4D97-AF65-F5344CB8AC3E}">
        <p14:creationId xmlns:p14="http://schemas.microsoft.com/office/powerpoint/2010/main" val="38718353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500"/>
                            </p:stCondLst>
                            <p:childTnLst>
                              <p:par>
                                <p:cTn id="16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500"/>
                            </p:stCondLst>
                            <p:childTnLst>
                              <p:par>
                                <p:cTn id="2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3000"/>
                            </p:stCondLst>
                            <p:childTnLst>
                              <p:par>
                                <p:cTn id="3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3500"/>
                            </p:stCondLst>
                            <p:childTnLst>
                              <p:par>
                                <p:cTn id="34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4000"/>
                            </p:stCondLst>
                            <p:childTnLst>
                              <p:par>
                                <p:cTn id="40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/>
      <p:bldP spid="14" grpId="0"/>
      <p:bldP spid="1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ตัวแทนหมายเลขสไลด์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algn="ctr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1pPr>
            <a:lvl2pPr marL="742950" indent="-285750" algn="ctr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2pPr>
            <a:lvl3pPr marL="1143000" indent="-228600" algn="ctr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3pPr>
            <a:lvl4pPr marL="1600200" indent="-228600" algn="ctr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4pPr>
            <a:lvl5pPr marL="2057400" indent="-228600" algn="ctr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9pPr>
          </a:lstStyle>
          <a:p>
            <a:pPr algn="r"/>
            <a:fld id="{A42AD1D0-4DC9-48B1-BDEC-7E60B8D208CD}" type="slidenum">
              <a:rPr lang="en-US" altLang="th-TH" sz="1400"/>
              <a:pPr algn="r"/>
              <a:t>2</a:t>
            </a:fld>
            <a:endParaRPr lang="th-TH" altLang="th-TH" sz="1400"/>
          </a:p>
        </p:txBody>
      </p:sp>
      <p:sp>
        <p:nvSpPr>
          <p:cNvPr id="12291" name="Freeform 2"/>
          <p:cNvSpPr>
            <a:spLocks/>
          </p:cNvSpPr>
          <p:nvPr/>
        </p:nvSpPr>
        <p:spPr bwMode="auto">
          <a:xfrm>
            <a:off x="6865939" y="2628900"/>
            <a:ext cx="34925" cy="25400"/>
          </a:xfrm>
          <a:custGeom>
            <a:avLst/>
            <a:gdLst>
              <a:gd name="T0" fmla="*/ 0 w 44"/>
              <a:gd name="T1" fmla="*/ 12315 h 33"/>
              <a:gd name="T2" fmla="*/ 5556 w 44"/>
              <a:gd name="T3" fmla="*/ 13085 h 33"/>
              <a:gd name="T4" fmla="*/ 11113 w 44"/>
              <a:gd name="T5" fmla="*/ 12315 h 33"/>
              <a:gd name="T6" fmla="*/ 16669 w 44"/>
              <a:gd name="T7" fmla="*/ 11545 h 33"/>
              <a:gd name="T8" fmla="*/ 21431 w 44"/>
              <a:gd name="T9" fmla="*/ 9236 h 33"/>
              <a:gd name="T10" fmla="*/ 25400 w 44"/>
              <a:gd name="T11" fmla="*/ 7697 h 33"/>
              <a:gd name="T12" fmla="*/ 27781 w 44"/>
              <a:gd name="T13" fmla="*/ 4618 h 33"/>
              <a:gd name="T14" fmla="*/ 29369 w 44"/>
              <a:gd name="T15" fmla="*/ 2309 h 33"/>
              <a:gd name="T16" fmla="*/ 30163 w 44"/>
              <a:gd name="T17" fmla="*/ 0 h 33"/>
              <a:gd name="T18" fmla="*/ 33338 w 44"/>
              <a:gd name="T19" fmla="*/ 4618 h 33"/>
              <a:gd name="T20" fmla="*/ 34925 w 44"/>
              <a:gd name="T21" fmla="*/ 10006 h 33"/>
              <a:gd name="T22" fmla="*/ 34131 w 44"/>
              <a:gd name="T23" fmla="*/ 14624 h 33"/>
              <a:gd name="T24" fmla="*/ 29369 w 44"/>
              <a:gd name="T25" fmla="*/ 19242 h 33"/>
              <a:gd name="T26" fmla="*/ 22225 w 44"/>
              <a:gd name="T27" fmla="*/ 22321 h 33"/>
              <a:gd name="T28" fmla="*/ 16669 w 44"/>
              <a:gd name="T29" fmla="*/ 25400 h 33"/>
              <a:gd name="T30" fmla="*/ 13494 w 44"/>
              <a:gd name="T31" fmla="*/ 25400 h 33"/>
              <a:gd name="T32" fmla="*/ 9525 w 44"/>
              <a:gd name="T33" fmla="*/ 23861 h 33"/>
              <a:gd name="T34" fmla="*/ 6350 w 44"/>
              <a:gd name="T35" fmla="*/ 20782 h 33"/>
              <a:gd name="T36" fmla="*/ 3969 w 44"/>
              <a:gd name="T37" fmla="*/ 18473 h 33"/>
              <a:gd name="T38" fmla="*/ 2381 w 44"/>
              <a:gd name="T39" fmla="*/ 15394 h 33"/>
              <a:gd name="T40" fmla="*/ 0 w 44"/>
              <a:gd name="T41" fmla="*/ 12315 h 33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w 44"/>
              <a:gd name="T64" fmla="*/ 0 h 33"/>
              <a:gd name="T65" fmla="*/ 44 w 44"/>
              <a:gd name="T66" fmla="*/ 33 h 33"/>
            </a:gdLst>
            <a:ahLst/>
            <a:cxnLst>
              <a:cxn ang="T42">
                <a:pos x="T0" y="T1"/>
              </a:cxn>
              <a:cxn ang="T43">
                <a:pos x="T2" y="T3"/>
              </a:cxn>
              <a:cxn ang="T44">
                <a:pos x="T4" y="T5"/>
              </a:cxn>
              <a:cxn ang="T45">
                <a:pos x="T6" y="T7"/>
              </a:cxn>
              <a:cxn ang="T46">
                <a:pos x="T8" y="T9"/>
              </a:cxn>
              <a:cxn ang="T47">
                <a:pos x="T10" y="T11"/>
              </a:cxn>
              <a:cxn ang="T48">
                <a:pos x="T12" y="T13"/>
              </a:cxn>
              <a:cxn ang="T49">
                <a:pos x="T14" y="T15"/>
              </a:cxn>
              <a:cxn ang="T50">
                <a:pos x="T16" y="T17"/>
              </a:cxn>
              <a:cxn ang="T51">
                <a:pos x="T18" y="T19"/>
              </a:cxn>
              <a:cxn ang="T52">
                <a:pos x="T20" y="T21"/>
              </a:cxn>
              <a:cxn ang="T53">
                <a:pos x="T22" y="T23"/>
              </a:cxn>
              <a:cxn ang="T54">
                <a:pos x="T24" y="T25"/>
              </a:cxn>
              <a:cxn ang="T55">
                <a:pos x="T26" y="T27"/>
              </a:cxn>
              <a:cxn ang="T56">
                <a:pos x="T28" y="T29"/>
              </a:cxn>
              <a:cxn ang="T57">
                <a:pos x="T30" y="T31"/>
              </a:cxn>
              <a:cxn ang="T58">
                <a:pos x="T32" y="T33"/>
              </a:cxn>
              <a:cxn ang="T59">
                <a:pos x="T34" y="T35"/>
              </a:cxn>
              <a:cxn ang="T60">
                <a:pos x="T36" y="T37"/>
              </a:cxn>
              <a:cxn ang="T61">
                <a:pos x="T38" y="T39"/>
              </a:cxn>
              <a:cxn ang="T62">
                <a:pos x="T40" y="T41"/>
              </a:cxn>
            </a:cxnLst>
            <a:rect l="T63" t="T64" r="T65" b="T66"/>
            <a:pathLst>
              <a:path w="44" h="33">
                <a:moveTo>
                  <a:pt x="0" y="16"/>
                </a:moveTo>
                <a:lnTo>
                  <a:pt x="7" y="17"/>
                </a:lnTo>
                <a:lnTo>
                  <a:pt x="14" y="16"/>
                </a:lnTo>
                <a:lnTo>
                  <a:pt x="21" y="15"/>
                </a:lnTo>
                <a:lnTo>
                  <a:pt x="27" y="12"/>
                </a:lnTo>
                <a:lnTo>
                  <a:pt x="32" y="10"/>
                </a:lnTo>
                <a:lnTo>
                  <a:pt x="35" y="6"/>
                </a:lnTo>
                <a:lnTo>
                  <a:pt x="37" y="3"/>
                </a:lnTo>
                <a:lnTo>
                  <a:pt x="38" y="0"/>
                </a:lnTo>
                <a:lnTo>
                  <a:pt x="42" y="6"/>
                </a:lnTo>
                <a:lnTo>
                  <a:pt x="44" y="13"/>
                </a:lnTo>
                <a:lnTo>
                  <a:pt x="43" y="19"/>
                </a:lnTo>
                <a:lnTo>
                  <a:pt x="37" y="25"/>
                </a:lnTo>
                <a:lnTo>
                  <a:pt x="28" y="29"/>
                </a:lnTo>
                <a:lnTo>
                  <a:pt x="21" y="33"/>
                </a:lnTo>
                <a:lnTo>
                  <a:pt x="17" y="33"/>
                </a:lnTo>
                <a:lnTo>
                  <a:pt x="12" y="31"/>
                </a:lnTo>
                <a:lnTo>
                  <a:pt x="8" y="27"/>
                </a:lnTo>
                <a:lnTo>
                  <a:pt x="5" y="24"/>
                </a:lnTo>
                <a:lnTo>
                  <a:pt x="3" y="20"/>
                </a:lnTo>
                <a:lnTo>
                  <a:pt x="0" y="16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th-TH"/>
          </a:p>
        </p:txBody>
      </p:sp>
      <p:sp>
        <p:nvSpPr>
          <p:cNvPr id="12292" name="Freeform 3"/>
          <p:cNvSpPr>
            <a:spLocks/>
          </p:cNvSpPr>
          <p:nvPr/>
        </p:nvSpPr>
        <p:spPr bwMode="auto">
          <a:xfrm>
            <a:off x="6869114" y="2617788"/>
            <a:ext cx="14287" cy="12700"/>
          </a:xfrm>
          <a:custGeom>
            <a:avLst/>
            <a:gdLst>
              <a:gd name="T0" fmla="*/ 0 w 19"/>
              <a:gd name="T1" fmla="*/ 2241 h 17"/>
              <a:gd name="T2" fmla="*/ 3008 w 19"/>
              <a:gd name="T3" fmla="*/ 3735 h 17"/>
              <a:gd name="T4" fmla="*/ 7519 w 19"/>
              <a:gd name="T5" fmla="*/ 5229 h 17"/>
              <a:gd name="T6" fmla="*/ 11279 w 19"/>
              <a:gd name="T7" fmla="*/ 2988 h 17"/>
              <a:gd name="T8" fmla="*/ 12783 w 19"/>
              <a:gd name="T9" fmla="*/ 0 h 17"/>
              <a:gd name="T10" fmla="*/ 14287 w 19"/>
              <a:gd name="T11" fmla="*/ 3735 h 17"/>
              <a:gd name="T12" fmla="*/ 14287 w 19"/>
              <a:gd name="T13" fmla="*/ 7471 h 17"/>
              <a:gd name="T14" fmla="*/ 12783 w 19"/>
              <a:gd name="T15" fmla="*/ 11206 h 17"/>
              <a:gd name="T16" fmla="*/ 10527 w 19"/>
              <a:gd name="T17" fmla="*/ 12700 h 17"/>
              <a:gd name="T18" fmla="*/ 6016 w 19"/>
              <a:gd name="T19" fmla="*/ 12700 h 17"/>
              <a:gd name="T20" fmla="*/ 1504 w 19"/>
              <a:gd name="T21" fmla="*/ 11206 h 17"/>
              <a:gd name="T22" fmla="*/ 0 w 19"/>
              <a:gd name="T23" fmla="*/ 7471 h 17"/>
              <a:gd name="T24" fmla="*/ 0 w 19"/>
              <a:gd name="T25" fmla="*/ 2241 h 17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w 19"/>
              <a:gd name="T40" fmla="*/ 0 h 17"/>
              <a:gd name="T41" fmla="*/ 19 w 19"/>
              <a:gd name="T42" fmla="*/ 17 h 17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T39" t="T40" r="T41" b="T42"/>
            <a:pathLst>
              <a:path w="19" h="17">
                <a:moveTo>
                  <a:pt x="0" y="3"/>
                </a:moveTo>
                <a:lnTo>
                  <a:pt x="4" y="5"/>
                </a:lnTo>
                <a:lnTo>
                  <a:pt x="10" y="7"/>
                </a:lnTo>
                <a:lnTo>
                  <a:pt x="15" y="4"/>
                </a:lnTo>
                <a:lnTo>
                  <a:pt x="17" y="0"/>
                </a:lnTo>
                <a:lnTo>
                  <a:pt x="19" y="5"/>
                </a:lnTo>
                <a:lnTo>
                  <a:pt x="19" y="10"/>
                </a:lnTo>
                <a:lnTo>
                  <a:pt x="17" y="15"/>
                </a:lnTo>
                <a:lnTo>
                  <a:pt x="14" y="17"/>
                </a:lnTo>
                <a:lnTo>
                  <a:pt x="8" y="17"/>
                </a:lnTo>
                <a:lnTo>
                  <a:pt x="2" y="15"/>
                </a:lnTo>
                <a:lnTo>
                  <a:pt x="0" y="10"/>
                </a:lnTo>
                <a:lnTo>
                  <a:pt x="0" y="3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th-TH"/>
          </a:p>
        </p:txBody>
      </p:sp>
      <p:sp>
        <p:nvSpPr>
          <p:cNvPr id="12293" name="Freeform 4"/>
          <p:cNvSpPr>
            <a:spLocks/>
          </p:cNvSpPr>
          <p:nvPr/>
        </p:nvSpPr>
        <p:spPr bwMode="auto">
          <a:xfrm>
            <a:off x="6843714" y="2446338"/>
            <a:ext cx="128587" cy="184150"/>
          </a:xfrm>
          <a:custGeom>
            <a:avLst/>
            <a:gdLst>
              <a:gd name="T0" fmla="*/ 86518 w 162"/>
              <a:gd name="T1" fmla="*/ 59531 h 232"/>
              <a:gd name="T2" fmla="*/ 77787 w 162"/>
              <a:gd name="T3" fmla="*/ 51594 h 232"/>
              <a:gd name="T4" fmla="*/ 66675 w 162"/>
              <a:gd name="T5" fmla="*/ 50006 h 232"/>
              <a:gd name="T6" fmla="*/ 61119 w 162"/>
              <a:gd name="T7" fmla="*/ 42069 h 232"/>
              <a:gd name="T8" fmla="*/ 60325 w 162"/>
              <a:gd name="T9" fmla="*/ 34925 h 232"/>
              <a:gd name="T10" fmla="*/ 56356 w 162"/>
              <a:gd name="T11" fmla="*/ 24606 h 232"/>
              <a:gd name="T12" fmla="*/ 48419 w 162"/>
              <a:gd name="T13" fmla="*/ 12700 h 232"/>
              <a:gd name="T14" fmla="*/ 32544 w 162"/>
              <a:gd name="T15" fmla="*/ 5556 h 232"/>
              <a:gd name="T16" fmla="*/ 14287 w 162"/>
              <a:gd name="T17" fmla="*/ 5556 h 232"/>
              <a:gd name="T18" fmla="*/ 4762 w 162"/>
              <a:gd name="T19" fmla="*/ 2381 h 232"/>
              <a:gd name="T20" fmla="*/ 5556 w 162"/>
              <a:gd name="T21" fmla="*/ 3969 h 232"/>
              <a:gd name="T22" fmla="*/ 14287 w 162"/>
              <a:gd name="T23" fmla="*/ 11906 h 232"/>
              <a:gd name="T24" fmla="*/ 20637 w 162"/>
              <a:gd name="T25" fmla="*/ 20638 h 232"/>
              <a:gd name="T26" fmla="*/ 25400 w 162"/>
              <a:gd name="T27" fmla="*/ 26988 h 232"/>
              <a:gd name="T28" fmla="*/ 30956 w 162"/>
              <a:gd name="T29" fmla="*/ 35719 h 232"/>
              <a:gd name="T30" fmla="*/ 42069 w 162"/>
              <a:gd name="T31" fmla="*/ 46831 h 232"/>
              <a:gd name="T32" fmla="*/ 53975 w 162"/>
              <a:gd name="T33" fmla="*/ 53975 h 232"/>
              <a:gd name="T34" fmla="*/ 65881 w 162"/>
              <a:gd name="T35" fmla="*/ 68263 h 232"/>
              <a:gd name="T36" fmla="*/ 63500 w 162"/>
              <a:gd name="T37" fmla="*/ 84138 h 232"/>
              <a:gd name="T38" fmla="*/ 62706 w 162"/>
              <a:gd name="T39" fmla="*/ 102394 h 232"/>
              <a:gd name="T40" fmla="*/ 74612 w 162"/>
              <a:gd name="T41" fmla="*/ 112713 h 232"/>
              <a:gd name="T42" fmla="*/ 81756 w 162"/>
              <a:gd name="T43" fmla="*/ 126206 h 232"/>
              <a:gd name="T44" fmla="*/ 76993 w 162"/>
              <a:gd name="T45" fmla="*/ 142875 h 232"/>
              <a:gd name="T46" fmla="*/ 62706 w 162"/>
              <a:gd name="T47" fmla="*/ 150019 h 232"/>
              <a:gd name="T48" fmla="*/ 54769 w 162"/>
              <a:gd name="T49" fmla="*/ 136525 h 232"/>
              <a:gd name="T50" fmla="*/ 49212 w 162"/>
              <a:gd name="T51" fmla="*/ 124619 h 232"/>
              <a:gd name="T52" fmla="*/ 42862 w 162"/>
              <a:gd name="T53" fmla="*/ 116681 h 232"/>
              <a:gd name="T54" fmla="*/ 32544 w 162"/>
              <a:gd name="T55" fmla="*/ 113506 h 232"/>
              <a:gd name="T56" fmla="*/ 16669 w 162"/>
              <a:gd name="T57" fmla="*/ 122238 h 232"/>
              <a:gd name="T58" fmla="*/ 6350 w 162"/>
              <a:gd name="T59" fmla="*/ 144463 h 232"/>
              <a:gd name="T60" fmla="*/ 12700 w 162"/>
              <a:gd name="T61" fmla="*/ 152400 h 232"/>
              <a:gd name="T62" fmla="*/ 23019 w 162"/>
              <a:gd name="T63" fmla="*/ 153988 h 232"/>
              <a:gd name="T64" fmla="*/ 34925 w 162"/>
              <a:gd name="T65" fmla="*/ 153988 h 232"/>
              <a:gd name="T66" fmla="*/ 46831 w 162"/>
              <a:gd name="T67" fmla="*/ 155575 h 232"/>
              <a:gd name="T68" fmla="*/ 58737 w 162"/>
              <a:gd name="T69" fmla="*/ 159544 h 232"/>
              <a:gd name="T70" fmla="*/ 69056 w 162"/>
              <a:gd name="T71" fmla="*/ 166688 h 232"/>
              <a:gd name="T72" fmla="*/ 73818 w 162"/>
              <a:gd name="T73" fmla="*/ 177800 h 232"/>
              <a:gd name="T74" fmla="*/ 84137 w 162"/>
              <a:gd name="T75" fmla="*/ 184150 h 232"/>
              <a:gd name="T76" fmla="*/ 96837 w 162"/>
              <a:gd name="T77" fmla="*/ 179388 h 232"/>
              <a:gd name="T78" fmla="*/ 104775 w 162"/>
              <a:gd name="T79" fmla="*/ 170656 h 232"/>
              <a:gd name="T80" fmla="*/ 101600 w 162"/>
              <a:gd name="T81" fmla="*/ 162719 h 232"/>
              <a:gd name="T82" fmla="*/ 92075 w 162"/>
              <a:gd name="T83" fmla="*/ 163513 h 232"/>
              <a:gd name="T84" fmla="*/ 87312 w 162"/>
              <a:gd name="T85" fmla="*/ 158750 h 232"/>
              <a:gd name="T86" fmla="*/ 92075 w 162"/>
              <a:gd name="T87" fmla="*/ 138906 h 232"/>
              <a:gd name="T88" fmla="*/ 99218 w 162"/>
              <a:gd name="T89" fmla="*/ 128588 h 232"/>
              <a:gd name="T90" fmla="*/ 107950 w 162"/>
              <a:gd name="T91" fmla="*/ 123825 h 232"/>
              <a:gd name="T92" fmla="*/ 115093 w 162"/>
              <a:gd name="T93" fmla="*/ 123031 h 232"/>
              <a:gd name="T94" fmla="*/ 126206 w 162"/>
              <a:gd name="T95" fmla="*/ 125413 h 232"/>
              <a:gd name="T96" fmla="*/ 125412 w 162"/>
              <a:gd name="T97" fmla="*/ 119063 h 232"/>
              <a:gd name="T98" fmla="*/ 114300 w 162"/>
              <a:gd name="T99" fmla="*/ 101600 h 232"/>
              <a:gd name="T100" fmla="*/ 103187 w 162"/>
              <a:gd name="T101" fmla="*/ 96838 h 232"/>
              <a:gd name="T102" fmla="*/ 95250 w 162"/>
              <a:gd name="T103" fmla="*/ 99219 h 232"/>
              <a:gd name="T104" fmla="*/ 96043 w 162"/>
              <a:gd name="T105" fmla="*/ 105569 h 232"/>
              <a:gd name="T106" fmla="*/ 96837 w 162"/>
              <a:gd name="T107" fmla="*/ 112713 h 232"/>
              <a:gd name="T108" fmla="*/ 92075 w 162"/>
              <a:gd name="T109" fmla="*/ 114300 h 232"/>
              <a:gd name="T110" fmla="*/ 85725 w 162"/>
              <a:gd name="T111" fmla="*/ 110331 h 232"/>
              <a:gd name="T112" fmla="*/ 81756 w 162"/>
              <a:gd name="T113" fmla="*/ 102394 h 232"/>
              <a:gd name="T114" fmla="*/ 78581 w 162"/>
              <a:gd name="T115" fmla="*/ 92869 h 232"/>
              <a:gd name="T116" fmla="*/ 84137 w 162"/>
              <a:gd name="T117" fmla="*/ 80963 h 232"/>
              <a:gd name="T118" fmla="*/ 88900 w 162"/>
              <a:gd name="T119" fmla="*/ 69850 h 232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w 162"/>
              <a:gd name="T181" fmla="*/ 0 h 232"/>
              <a:gd name="T182" fmla="*/ 162 w 162"/>
              <a:gd name="T183" fmla="*/ 232 h 232"/>
            </a:gdLst>
            <a:ahLst/>
            <a:cxnLst>
              <a:cxn ang="T120">
                <a:pos x="T0" y="T1"/>
              </a:cxn>
              <a:cxn ang="T121">
                <a:pos x="T2" y="T3"/>
              </a:cxn>
              <a:cxn ang="T122">
                <a:pos x="T4" y="T5"/>
              </a:cxn>
              <a:cxn ang="T123">
                <a:pos x="T6" y="T7"/>
              </a:cxn>
              <a:cxn ang="T124">
                <a:pos x="T8" y="T9"/>
              </a:cxn>
              <a:cxn ang="T125">
                <a:pos x="T10" y="T11"/>
              </a:cxn>
              <a:cxn ang="T126">
                <a:pos x="T12" y="T13"/>
              </a:cxn>
              <a:cxn ang="T127">
                <a:pos x="T14" y="T15"/>
              </a:cxn>
              <a:cxn ang="T128">
                <a:pos x="T16" y="T17"/>
              </a:cxn>
              <a:cxn ang="T129">
                <a:pos x="T18" y="T19"/>
              </a:cxn>
              <a:cxn ang="T130">
                <a:pos x="T20" y="T21"/>
              </a:cxn>
              <a:cxn ang="T131">
                <a:pos x="T22" y="T23"/>
              </a:cxn>
              <a:cxn ang="T132">
                <a:pos x="T24" y="T25"/>
              </a:cxn>
              <a:cxn ang="T133">
                <a:pos x="T26" y="T27"/>
              </a:cxn>
              <a:cxn ang="T134">
                <a:pos x="T28" y="T29"/>
              </a:cxn>
              <a:cxn ang="T135">
                <a:pos x="T30" y="T31"/>
              </a:cxn>
              <a:cxn ang="T136">
                <a:pos x="T32" y="T33"/>
              </a:cxn>
              <a:cxn ang="T137">
                <a:pos x="T34" y="T35"/>
              </a:cxn>
              <a:cxn ang="T138">
                <a:pos x="T36" y="T37"/>
              </a:cxn>
              <a:cxn ang="T139">
                <a:pos x="T38" y="T39"/>
              </a:cxn>
              <a:cxn ang="T140">
                <a:pos x="T40" y="T41"/>
              </a:cxn>
              <a:cxn ang="T141">
                <a:pos x="T42" y="T43"/>
              </a:cxn>
              <a:cxn ang="T142">
                <a:pos x="T44" y="T45"/>
              </a:cxn>
              <a:cxn ang="T143">
                <a:pos x="T46" y="T47"/>
              </a:cxn>
              <a:cxn ang="T144">
                <a:pos x="T48" y="T49"/>
              </a:cxn>
              <a:cxn ang="T145">
                <a:pos x="T50" y="T51"/>
              </a:cxn>
              <a:cxn ang="T146">
                <a:pos x="T52" y="T53"/>
              </a:cxn>
              <a:cxn ang="T147">
                <a:pos x="T54" y="T55"/>
              </a:cxn>
              <a:cxn ang="T148">
                <a:pos x="T56" y="T57"/>
              </a:cxn>
              <a:cxn ang="T149">
                <a:pos x="T58" y="T59"/>
              </a:cxn>
              <a:cxn ang="T150">
                <a:pos x="T60" y="T61"/>
              </a:cxn>
              <a:cxn ang="T151">
                <a:pos x="T62" y="T63"/>
              </a:cxn>
              <a:cxn ang="T152">
                <a:pos x="T64" y="T65"/>
              </a:cxn>
              <a:cxn ang="T153">
                <a:pos x="T66" y="T67"/>
              </a:cxn>
              <a:cxn ang="T154">
                <a:pos x="T68" y="T69"/>
              </a:cxn>
              <a:cxn ang="T155">
                <a:pos x="T70" y="T71"/>
              </a:cxn>
              <a:cxn ang="T156">
                <a:pos x="T72" y="T73"/>
              </a:cxn>
              <a:cxn ang="T157">
                <a:pos x="T74" y="T75"/>
              </a:cxn>
              <a:cxn ang="T158">
                <a:pos x="T76" y="T77"/>
              </a:cxn>
              <a:cxn ang="T159">
                <a:pos x="T78" y="T79"/>
              </a:cxn>
              <a:cxn ang="T160">
                <a:pos x="T80" y="T81"/>
              </a:cxn>
              <a:cxn ang="T161">
                <a:pos x="T82" y="T83"/>
              </a:cxn>
              <a:cxn ang="T162">
                <a:pos x="T84" y="T85"/>
              </a:cxn>
              <a:cxn ang="T163">
                <a:pos x="T86" y="T87"/>
              </a:cxn>
              <a:cxn ang="T164">
                <a:pos x="T88" y="T89"/>
              </a:cxn>
              <a:cxn ang="T165">
                <a:pos x="T90" y="T91"/>
              </a:cxn>
              <a:cxn ang="T166">
                <a:pos x="T92" y="T93"/>
              </a:cxn>
              <a:cxn ang="T167">
                <a:pos x="T94" y="T95"/>
              </a:cxn>
              <a:cxn ang="T168">
                <a:pos x="T96" y="T97"/>
              </a:cxn>
              <a:cxn ang="T169">
                <a:pos x="T98" y="T99"/>
              </a:cxn>
              <a:cxn ang="T170">
                <a:pos x="T100" y="T101"/>
              </a:cxn>
              <a:cxn ang="T171">
                <a:pos x="T102" y="T103"/>
              </a:cxn>
              <a:cxn ang="T172">
                <a:pos x="T104" y="T105"/>
              </a:cxn>
              <a:cxn ang="T173">
                <a:pos x="T106" y="T107"/>
              </a:cxn>
              <a:cxn ang="T174">
                <a:pos x="T108" y="T109"/>
              </a:cxn>
              <a:cxn ang="T175">
                <a:pos x="T110" y="T111"/>
              </a:cxn>
              <a:cxn ang="T176">
                <a:pos x="T112" y="T113"/>
              </a:cxn>
              <a:cxn ang="T177">
                <a:pos x="T114" y="T115"/>
              </a:cxn>
              <a:cxn ang="T178">
                <a:pos x="T116" y="T117"/>
              </a:cxn>
              <a:cxn ang="T179">
                <a:pos x="T118" y="T119"/>
              </a:cxn>
            </a:cxnLst>
            <a:rect l="T180" t="T181" r="T182" b="T183"/>
            <a:pathLst>
              <a:path w="162" h="232">
                <a:moveTo>
                  <a:pt x="113" y="82"/>
                </a:moveTo>
                <a:lnTo>
                  <a:pt x="109" y="75"/>
                </a:lnTo>
                <a:lnTo>
                  <a:pt x="105" y="69"/>
                </a:lnTo>
                <a:lnTo>
                  <a:pt x="98" y="65"/>
                </a:lnTo>
                <a:lnTo>
                  <a:pt x="91" y="64"/>
                </a:lnTo>
                <a:lnTo>
                  <a:pt x="84" y="63"/>
                </a:lnTo>
                <a:lnTo>
                  <a:pt x="79" y="58"/>
                </a:lnTo>
                <a:lnTo>
                  <a:pt x="77" y="53"/>
                </a:lnTo>
                <a:lnTo>
                  <a:pt x="76" y="48"/>
                </a:lnTo>
                <a:lnTo>
                  <a:pt x="76" y="44"/>
                </a:lnTo>
                <a:lnTo>
                  <a:pt x="74" y="38"/>
                </a:lnTo>
                <a:lnTo>
                  <a:pt x="71" y="31"/>
                </a:lnTo>
                <a:lnTo>
                  <a:pt x="67" y="23"/>
                </a:lnTo>
                <a:lnTo>
                  <a:pt x="61" y="16"/>
                </a:lnTo>
                <a:lnTo>
                  <a:pt x="52" y="11"/>
                </a:lnTo>
                <a:lnTo>
                  <a:pt x="41" y="7"/>
                </a:lnTo>
                <a:lnTo>
                  <a:pt x="27" y="7"/>
                </a:lnTo>
                <a:lnTo>
                  <a:pt x="18" y="7"/>
                </a:lnTo>
                <a:lnTo>
                  <a:pt x="11" y="5"/>
                </a:lnTo>
                <a:lnTo>
                  <a:pt x="6" y="3"/>
                </a:lnTo>
                <a:lnTo>
                  <a:pt x="0" y="0"/>
                </a:lnTo>
                <a:lnTo>
                  <a:pt x="7" y="5"/>
                </a:lnTo>
                <a:lnTo>
                  <a:pt x="14" y="11"/>
                </a:lnTo>
                <a:lnTo>
                  <a:pt x="18" y="15"/>
                </a:lnTo>
                <a:lnTo>
                  <a:pt x="23" y="21"/>
                </a:lnTo>
                <a:lnTo>
                  <a:pt x="26" y="26"/>
                </a:lnTo>
                <a:lnTo>
                  <a:pt x="30" y="30"/>
                </a:lnTo>
                <a:lnTo>
                  <a:pt x="32" y="34"/>
                </a:lnTo>
                <a:lnTo>
                  <a:pt x="34" y="38"/>
                </a:lnTo>
                <a:lnTo>
                  <a:pt x="39" y="45"/>
                </a:lnTo>
                <a:lnTo>
                  <a:pt x="46" y="52"/>
                </a:lnTo>
                <a:lnTo>
                  <a:pt x="53" y="59"/>
                </a:lnTo>
                <a:lnTo>
                  <a:pt x="60" y="63"/>
                </a:lnTo>
                <a:lnTo>
                  <a:pt x="68" y="68"/>
                </a:lnTo>
                <a:lnTo>
                  <a:pt x="76" y="75"/>
                </a:lnTo>
                <a:lnTo>
                  <a:pt x="83" y="86"/>
                </a:lnTo>
                <a:lnTo>
                  <a:pt x="84" y="95"/>
                </a:lnTo>
                <a:lnTo>
                  <a:pt x="80" y="106"/>
                </a:lnTo>
                <a:lnTo>
                  <a:pt x="78" y="118"/>
                </a:lnTo>
                <a:lnTo>
                  <a:pt x="79" y="129"/>
                </a:lnTo>
                <a:lnTo>
                  <a:pt x="85" y="136"/>
                </a:lnTo>
                <a:lnTo>
                  <a:pt x="94" y="142"/>
                </a:lnTo>
                <a:lnTo>
                  <a:pt x="100" y="150"/>
                </a:lnTo>
                <a:lnTo>
                  <a:pt x="103" y="159"/>
                </a:lnTo>
                <a:lnTo>
                  <a:pt x="102" y="170"/>
                </a:lnTo>
                <a:lnTo>
                  <a:pt x="97" y="180"/>
                </a:lnTo>
                <a:lnTo>
                  <a:pt x="88" y="187"/>
                </a:lnTo>
                <a:lnTo>
                  <a:pt x="79" y="189"/>
                </a:lnTo>
                <a:lnTo>
                  <a:pt x="72" y="180"/>
                </a:lnTo>
                <a:lnTo>
                  <a:pt x="69" y="172"/>
                </a:lnTo>
                <a:lnTo>
                  <a:pt x="65" y="165"/>
                </a:lnTo>
                <a:lnTo>
                  <a:pt x="62" y="157"/>
                </a:lnTo>
                <a:lnTo>
                  <a:pt x="59" y="151"/>
                </a:lnTo>
                <a:lnTo>
                  <a:pt x="54" y="147"/>
                </a:lnTo>
                <a:lnTo>
                  <a:pt x="48" y="143"/>
                </a:lnTo>
                <a:lnTo>
                  <a:pt x="41" y="143"/>
                </a:lnTo>
                <a:lnTo>
                  <a:pt x="34" y="144"/>
                </a:lnTo>
                <a:lnTo>
                  <a:pt x="21" y="154"/>
                </a:lnTo>
                <a:lnTo>
                  <a:pt x="11" y="168"/>
                </a:lnTo>
                <a:lnTo>
                  <a:pt x="8" y="182"/>
                </a:lnTo>
                <a:lnTo>
                  <a:pt x="11" y="190"/>
                </a:lnTo>
                <a:lnTo>
                  <a:pt x="16" y="192"/>
                </a:lnTo>
                <a:lnTo>
                  <a:pt x="22" y="193"/>
                </a:lnTo>
                <a:lnTo>
                  <a:pt x="29" y="194"/>
                </a:lnTo>
                <a:lnTo>
                  <a:pt x="37" y="194"/>
                </a:lnTo>
                <a:lnTo>
                  <a:pt x="44" y="194"/>
                </a:lnTo>
                <a:lnTo>
                  <a:pt x="52" y="195"/>
                </a:lnTo>
                <a:lnTo>
                  <a:pt x="59" y="196"/>
                </a:lnTo>
                <a:lnTo>
                  <a:pt x="64" y="197"/>
                </a:lnTo>
                <a:lnTo>
                  <a:pt x="74" y="201"/>
                </a:lnTo>
                <a:lnTo>
                  <a:pt x="82" y="205"/>
                </a:lnTo>
                <a:lnTo>
                  <a:pt x="87" y="210"/>
                </a:lnTo>
                <a:lnTo>
                  <a:pt x="90" y="217"/>
                </a:lnTo>
                <a:lnTo>
                  <a:pt x="93" y="224"/>
                </a:lnTo>
                <a:lnTo>
                  <a:pt x="99" y="230"/>
                </a:lnTo>
                <a:lnTo>
                  <a:pt x="106" y="232"/>
                </a:lnTo>
                <a:lnTo>
                  <a:pt x="114" y="231"/>
                </a:lnTo>
                <a:lnTo>
                  <a:pt x="122" y="226"/>
                </a:lnTo>
                <a:lnTo>
                  <a:pt x="129" y="220"/>
                </a:lnTo>
                <a:lnTo>
                  <a:pt x="132" y="215"/>
                </a:lnTo>
                <a:lnTo>
                  <a:pt x="132" y="209"/>
                </a:lnTo>
                <a:lnTo>
                  <a:pt x="128" y="205"/>
                </a:lnTo>
                <a:lnTo>
                  <a:pt x="122" y="205"/>
                </a:lnTo>
                <a:lnTo>
                  <a:pt x="116" y="206"/>
                </a:lnTo>
                <a:lnTo>
                  <a:pt x="113" y="210"/>
                </a:lnTo>
                <a:lnTo>
                  <a:pt x="110" y="200"/>
                </a:lnTo>
                <a:lnTo>
                  <a:pt x="112" y="187"/>
                </a:lnTo>
                <a:lnTo>
                  <a:pt x="116" y="175"/>
                </a:lnTo>
                <a:lnTo>
                  <a:pt x="121" y="167"/>
                </a:lnTo>
                <a:lnTo>
                  <a:pt x="125" y="162"/>
                </a:lnTo>
                <a:lnTo>
                  <a:pt x="131" y="158"/>
                </a:lnTo>
                <a:lnTo>
                  <a:pt x="136" y="156"/>
                </a:lnTo>
                <a:lnTo>
                  <a:pt x="140" y="155"/>
                </a:lnTo>
                <a:lnTo>
                  <a:pt x="145" y="155"/>
                </a:lnTo>
                <a:lnTo>
                  <a:pt x="152" y="156"/>
                </a:lnTo>
                <a:lnTo>
                  <a:pt x="159" y="158"/>
                </a:lnTo>
                <a:lnTo>
                  <a:pt x="162" y="162"/>
                </a:lnTo>
                <a:lnTo>
                  <a:pt x="158" y="150"/>
                </a:lnTo>
                <a:lnTo>
                  <a:pt x="151" y="139"/>
                </a:lnTo>
                <a:lnTo>
                  <a:pt x="144" y="128"/>
                </a:lnTo>
                <a:lnTo>
                  <a:pt x="136" y="122"/>
                </a:lnTo>
                <a:lnTo>
                  <a:pt x="130" y="122"/>
                </a:lnTo>
                <a:lnTo>
                  <a:pt x="124" y="122"/>
                </a:lnTo>
                <a:lnTo>
                  <a:pt x="120" y="125"/>
                </a:lnTo>
                <a:lnTo>
                  <a:pt x="118" y="128"/>
                </a:lnTo>
                <a:lnTo>
                  <a:pt x="121" y="133"/>
                </a:lnTo>
                <a:lnTo>
                  <a:pt x="122" y="137"/>
                </a:lnTo>
                <a:lnTo>
                  <a:pt x="122" y="142"/>
                </a:lnTo>
                <a:lnTo>
                  <a:pt x="120" y="144"/>
                </a:lnTo>
                <a:lnTo>
                  <a:pt x="116" y="144"/>
                </a:lnTo>
                <a:lnTo>
                  <a:pt x="112" y="142"/>
                </a:lnTo>
                <a:lnTo>
                  <a:pt x="108" y="139"/>
                </a:lnTo>
                <a:lnTo>
                  <a:pt x="106" y="134"/>
                </a:lnTo>
                <a:lnTo>
                  <a:pt x="103" y="129"/>
                </a:lnTo>
                <a:lnTo>
                  <a:pt x="101" y="124"/>
                </a:lnTo>
                <a:lnTo>
                  <a:pt x="99" y="117"/>
                </a:lnTo>
                <a:lnTo>
                  <a:pt x="101" y="110"/>
                </a:lnTo>
                <a:lnTo>
                  <a:pt x="106" y="102"/>
                </a:lnTo>
                <a:lnTo>
                  <a:pt x="109" y="95"/>
                </a:lnTo>
                <a:lnTo>
                  <a:pt x="112" y="88"/>
                </a:lnTo>
                <a:lnTo>
                  <a:pt x="113" y="82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th-TH"/>
          </a:p>
        </p:txBody>
      </p:sp>
      <p:grpSp>
        <p:nvGrpSpPr>
          <p:cNvPr id="12294" name="Group 5"/>
          <p:cNvGrpSpPr>
            <a:grpSpLocks/>
          </p:cNvGrpSpPr>
          <p:nvPr/>
        </p:nvGrpSpPr>
        <p:grpSpPr bwMode="auto">
          <a:xfrm>
            <a:off x="8027988" y="5029200"/>
            <a:ext cx="1954212" cy="1295400"/>
            <a:chOff x="2348" y="1008"/>
            <a:chExt cx="995" cy="1079"/>
          </a:xfrm>
        </p:grpSpPr>
        <p:sp>
          <p:nvSpPr>
            <p:cNvPr id="12301" name="Rectangle 6"/>
            <p:cNvSpPr>
              <a:spLocks noChangeArrowheads="1"/>
            </p:cNvSpPr>
            <p:nvPr/>
          </p:nvSpPr>
          <p:spPr bwMode="auto">
            <a:xfrm>
              <a:off x="2365" y="1056"/>
              <a:ext cx="804" cy="591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th-TH" altLang="th-TH">
                <a:latin typeface="Arial" panose="020B0604020202020204" pitchFamily="34" charset="0"/>
                <a:cs typeface="DilleniaUPC" panose="02020603050405020304" pitchFamily="18" charset="-34"/>
              </a:endParaRPr>
            </a:p>
          </p:txBody>
        </p:sp>
        <p:sp>
          <p:nvSpPr>
            <p:cNvPr id="12302" name="Rectangle 7"/>
            <p:cNvSpPr>
              <a:spLocks noChangeArrowheads="1"/>
            </p:cNvSpPr>
            <p:nvPr/>
          </p:nvSpPr>
          <p:spPr bwMode="auto">
            <a:xfrm>
              <a:off x="2348" y="1008"/>
              <a:ext cx="839" cy="28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th-TH" altLang="th-TH">
                <a:latin typeface="Arial" panose="020B0604020202020204" pitchFamily="34" charset="0"/>
                <a:cs typeface="DilleniaUPC" panose="02020603050405020304" pitchFamily="18" charset="-34"/>
              </a:endParaRPr>
            </a:p>
          </p:txBody>
        </p:sp>
        <p:sp>
          <p:nvSpPr>
            <p:cNvPr id="12303" name="Rectangle 8"/>
            <p:cNvSpPr>
              <a:spLocks noChangeArrowheads="1"/>
            </p:cNvSpPr>
            <p:nvPr/>
          </p:nvSpPr>
          <p:spPr bwMode="auto">
            <a:xfrm>
              <a:off x="2386" y="1056"/>
              <a:ext cx="763" cy="569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ngsana New" panose="02020603050405020304" pitchFamily="18" charset="-34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th-TH" altLang="th-TH">
                <a:latin typeface="Arial" panose="020B0604020202020204" pitchFamily="34" charset="0"/>
                <a:cs typeface="DilleniaUPC" panose="02020603050405020304" pitchFamily="18" charset="-34"/>
              </a:endParaRPr>
            </a:p>
          </p:txBody>
        </p:sp>
        <p:sp>
          <p:nvSpPr>
            <p:cNvPr id="12304" name="Freeform 9"/>
            <p:cNvSpPr>
              <a:spLocks/>
            </p:cNvSpPr>
            <p:nvPr/>
          </p:nvSpPr>
          <p:spPr bwMode="auto">
            <a:xfrm>
              <a:off x="2940" y="1504"/>
              <a:ext cx="261" cy="583"/>
            </a:xfrm>
            <a:custGeom>
              <a:avLst/>
              <a:gdLst>
                <a:gd name="T0" fmla="*/ 144 w 523"/>
                <a:gd name="T1" fmla="*/ 583 h 1164"/>
                <a:gd name="T2" fmla="*/ 143 w 523"/>
                <a:gd name="T3" fmla="*/ 567 h 1164"/>
                <a:gd name="T4" fmla="*/ 143 w 523"/>
                <a:gd name="T5" fmla="*/ 554 h 1164"/>
                <a:gd name="T6" fmla="*/ 144 w 523"/>
                <a:gd name="T7" fmla="*/ 519 h 1164"/>
                <a:gd name="T8" fmla="*/ 143 w 523"/>
                <a:gd name="T9" fmla="*/ 465 h 1164"/>
                <a:gd name="T10" fmla="*/ 138 w 523"/>
                <a:gd name="T11" fmla="*/ 410 h 1164"/>
                <a:gd name="T12" fmla="*/ 136 w 523"/>
                <a:gd name="T13" fmla="*/ 353 h 1164"/>
                <a:gd name="T14" fmla="*/ 131 w 523"/>
                <a:gd name="T15" fmla="*/ 310 h 1164"/>
                <a:gd name="T16" fmla="*/ 129 w 523"/>
                <a:gd name="T17" fmla="*/ 236 h 1164"/>
                <a:gd name="T18" fmla="*/ 150 w 523"/>
                <a:gd name="T19" fmla="*/ 333 h 1164"/>
                <a:gd name="T20" fmla="*/ 161 w 523"/>
                <a:gd name="T21" fmla="*/ 404 h 1164"/>
                <a:gd name="T22" fmla="*/ 161 w 523"/>
                <a:gd name="T23" fmla="*/ 513 h 1164"/>
                <a:gd name="T24" fmla="*/ 151 w 523"/>
                <a:gd name="T25" fmla="*/ 580 h 1164"/>
                <a:gd name="T26" fmla="*/ 163 w 523"/>
                <a:gd name="T27" fmla="*/ 582 h 1164"/>
                <a:gd name="T28" fmla="*/ 194 w 523"/>
                <a:gd name="T29" fmla="*/ 583 h 1164"/>
                <a:gd name="T30" fmla="*/ 227 w 523"/>
                <a:gd name="T31" fmla="*/ 580 h 1164"/>
                <a:gd name="T32" fmla="*/ 252 w 523"/>
                <a:gd name="T33" fmla="*/ 572 h 1164"/>
                <a:gd name="T34" fmla="*/ 249 w 523"/>
                <a:gd name="T35" fmla="*/ 556 h 1164"/>
                <a:gd name="T36" fmla="*/ 255 w 523"/>
                <a:gd name="T37" fmla="*/ 488 h 1164"/>
                <a:gd name="T38" fmla="*/ 261 w 523"/>
                <a:gd name="T39" fmla="*/ 392 h 1164"/>
                <a:gd name="T40" fmla="*/ 252 w 523"/>
                <a:gd name="T41" fmla="*/ 348 h 1164"/>
                <a:gd name="T42" fmla="*/ 246 w 523"/>
                <a:gd name="T43" fmla="*/ 317 h 1164"/>
                <a:gd name="T44" fmla="*/ 241 w 523"/>
                <a:gd name="T45" fmla="*/ 288 h 1164"/>
                <a:gd name="T46" fmla="*/ 239 w 523"/>
                <a:gd name="T47" fmla="*/ 193 h 1164"/>
                <a:gd name="T48" fmla="*/ 222 w 523"/>
                <a:gd name="T49" fmla="*/ 175 h 1164"/>
                <a:gd name="T50" fmla="*/ 191 w 523"/>
                <a:gd name="T51" fmla="*/ 178 h 1164"/>
                <a:gd name="T52" fmla="*/ 157 w 523"/>
                <a:gd name="T53" fmla="*/ 183 h 1164"/>
                <a:gd name="T54" fmla="*/ 135 w 523"/>
                <a:gd name="T55" fmla="*/ 130 h 1164"/>
                <a:gd name="T56" fmla="*/ 124 w 523"/>
                <a:gd name="T57" fmla="*/ 19 h 1164"/>
                <a:gd name="T58" fmla="*/ 79 w 523"/>
                <a:gd name="T59" fmla="*/ 20 h 1164"/>
                <a:gd name="T60" fmla="*/ 53 w 523"/>
                <a:gd name="T61" fmla="*/ 12 h 1164"/>
                <a:gd name="T62" fmla="*/ 34 w 523"/>
                <a:gd name="T63" fmla="*/ 4 h 1164"/>
                <a:gd name="T64" fmla="*/ 22 w 523"/>
                <a:gd name="T65" fmla="*/ 1 h 1164"/>
                <a:gd name="T66" fmla="*/ 18 w 523"/>
                <a:gd name="T67" fmla="*/ 112 h 1164"/>
                <a:gd name="T68" fmla="*/ 5 w 523"/>
                <a:gd name="T69" fmla="*/ 117 h 1164"/>
                <a:gd name="T70" fmla="*/ 11 w 523"/>
                <a:gd name="T71" fmla="*/ 153 h 1164"/>
                <a:gd name="T72" fmla="*/ 21 w 523"/>
                <a:gd name="T73" fmla="*/ 191 h 1164"/>
                <a:gd name="T74" fmla="*/ 33 w 523"/>
                <a:gd name="T75" fmla="*/ 240 h 1164"/>
                <a:gd name="T76" fmla="*/ 41 w 523"/>
                <a:gd name="T77" fmla="*/ 290 h 1164"/>
                <a:gd name="T78" fmla="*/ 41 w 523"/>
                <a:gd name="T79" fmla="*/ 322 h 1164"/>
                <a:gd name="T80" fmla="*/ 45 w 523"/>
                <a:gd name="T81" fmla="*/ 339 h 1164"/>
                <a:gd name="T82" fmla="*/ 48 w 523"/>
                <a:gd name="T83" fmla="*/ 357 h 1164"/>
                <a:gd name="T84" fmla="*/ 57 w 523"/>
                <a:gd name="T85" fmla="*/ 409 h 1164"/>
                <a:gd name="T86" fmla="*/ 60 w 523"/>
                <a:gd name="T87" fmla="*/ 462 h 1164"/>
                <a:gd name="T88" fmla="*/ 61 w 523"/>
                <a:gd name="T89" fmla="*/ 500 h 1164"/>
                <a:gd name="T90" fmla="*/ 56 w 523"/>
                <a:gd name="T91" fmla="*/ 537 h 1164"/>
                <a:gd name="T92" fmla="*/ 51 w 523"/>
                <a:gd name="T93" fmla="*/ 547 h 1164"/>
                <a:gd name="T94" fmla="*/ 41 w 523"/>
                <a:gd name="T95" fmla="*/ 564 h 1164"/>
                <a:gd name="T96" fmla="*/ 46 w 523"/>
                <a:gd name="T97" fmla="*/ 571 h 1164"/>
                <a:gd name="T98" fmla="*/ 74 w 523"/>
                <a:gd name="T99" fmla="*/ 575 h 1164"/>
                <a:gd name="T100" fmla="*/ 107 w 523"/>
                <a:gd name="T101" fmla="*/ 580 h 1164"/>
                <a:gd name="T102" fmla="*/ 135 w 523"/>
                <a:gd name="T103" fmla="*/ 583 h 1164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w 523"/>
                <a:gd name="T157" fmla="*/ 0 h 1164"/>
                <a:gd name="T158" fmla="*/ 523 w 523"/>
                <a:gd name="T159" fmla="*/ 1164 h 1164"/>
              </a:gdLst>
              <a:ahLst/>
              <a:cxnLst>
                <a:cxn ang="T104">
                  <a:pos x="T0" y="T1"/>
                </a:cxn>
                <a:cxn ang="T105">
                  <a:pos x="T2" y="T3"/>
                </a:cxn>
                <a:cxn ang="T106">
                  <a:pos x="T4" y="T5"/>
                </a:cxn>
                <a:cxn ang="T107">
                  <a:pos x="T6" y="T7"/>
                </a:cxn>
                <a:cxn ang="T108">
                  <a:pos x="T8" y="T9"/>
                </a:cxn>
                <a:cxn ang="T109">
                  <a:pos x="T10" y="T11"/>
                </a:cxn>
                <a:cxn ang="T110">
                  <a:pos x="T12" y="T13"/>
                </a:cxn>
                <a:cxn ang="T111">
                  <a:pos x="T14" y="T15"/>
                </a:cxn>
                <a:cxn ang="T112">
                  <a:pos x="T16" y="T17"/>
                </a:cxn>
                <a:cxn ang="T113">
                  <a:pos x="T18" y="T19"/>
                </a:cxn>
                <a:cxn ang="T114">
                  <a:pos x="T20" y="T21"/>
                </a:cxn>
                <a:cxn ang="T115">
                  <a:pos x="T22" y="T23"/>
                </a:cxn>
                <a:cxn ang="T116">
                  <a:pos x="T24" y="T25"/>
                </a:cxn>
                <a:cxn ang="T117">
                  <a:pos x="T26" y="T27"/>
                </a:cxn>
                <a:cxn ang="T118">
                  <a:pos x="T28" y="T29"/>
                </a:cxn>
                <a:cxn ang="T119">
                  <a:pos x="T30" y="T31"/>
                </a:cxn>
                <a:cxn ang="T120">
                  <a:pos x="T32" y="T33"/>
                </a:cxn>
                <a:cxn ang="T121">
                  <a:pos x="T34" y="T35"/>
                </a:cxn>
                <a:cxn ang="T122">
                  <a:pos x="T36" y="T37"/>
                </a:cxn>
                <a:cxn ang="T123">
                  <a:pos x="T38" y="T39"/>
                </a:cxn>
                <a:cxn ang="T124">
                  <a:pos x="T40" y="T41"/>
                </a:cxn>
                <a:cxn ang="T125">
                  <a:pos x="T42" y="T43"/>
                </a:cxn>
                <a:cxn ang="T126">
                  <a:pos x="T44" y="T45"/>
                </a:cxn>
                <a:cxn ang="T127">
                  <a:pos x="T46" y="T47"/>
                </a:cxn>
                <a:cxn ang="T128">
                  <a:pos x="T48" y="T49"/>
                </a:cxn>
                <a:cxn ang="T129">
                  <a:pos x="T50" y="T51"/>
                </a:cxn>
                <a:cxn ang="T130">
                  <a:pos x="T52" y="T53"/>
                </a:cxn>
                <a:cxn ang="T131">
                  <a:pos x="T54" y="T55"/>
                </a:cxn>
                <a:cxn ang="T132">
                  <a:pos x="T56" y="T57"/>
                </a:cxn>
                <a:cxn ang="T133">
                  <a:pos x="T58" y="T59"/>
                </a:cxn>
                <a:cxn ang="T134">
                  <a:pos x="T60" y="T61"/>
                </a:cxn>
                <a:cxn ang="T135">
                  <a:pos x="T62" y="T63"/>
                </a:cxn>
                <a:cxn ang="T136">
                  <a:pos x="T64" y="T65"/>
                </a:cxn>
                <a:cxn ang="T137">
                  <a:pos x="T66" y="T67"/>
                </a:cxn>
                <a:cxn ang="T138">
                  <a:pos x="T68" y="T69"/>
                </a:cxn>
                <a:cxn ang="T139">
                  <a:pos x="T70" y="T71"/>
                </a:cxn>
                <a:cxn ang="T140">
                  <a:pos x="T72" y="T73"/>
                </a:cxn>
                <a:cxn ang="T141">
                  <a:pos x="T74" y="T75"/>
                </a:cxn>
                <a:cxn ang="T142">
                  <a:pos x="T76" y="T77"/>
                </a:cxn>
                <a:cxn ang="T143">
                  <a:pos x="T78" y="T79"/>
                </a:cxn>
                <a:cxn ang="T144">
                  <a:pos x="T80" y="T81"/>
                </a:cxn>
                <a:cxn ang="T145">
                  <a:pos x="T82" y="T83"/>
                </a:cxn>
                <a:cxn ang="T146">
                  <a:pos x="T84" y="T85"/>
                </a:cxn>
                <a:cxn ang="T147">
                  <a:pos x="T86" y="T87"/>
                </a:cxn>
                <a:cxn ang="T148">
                  <a:pos x="T88" y="T89"/>
                </a:cxn>
                <a:cxn ang="T149">
                  <a:pos x="T90" y="T91"/>
                </a:cxn>
                <a:cxn ang="T150">
                  <a:pos x="T92" y="T93"/>
                </a:cxn>
                <a:cxn ang="T151">
                  <a:pos x="T94" y="T95"/>
                </a:cxn>
                <a:cxn ang="T152">
                  <a:pos x="T96" y="T97"/>
                </a:cxn>
                <a:cxn ang="T153">
                  <a:pos x="T98" y="T99"/>
                </a:cxn>
                <a:cxn ang="T154">
                  <a:pos x="T100" y="T101"/>
                </a:cxn>
                <a:cxn ang="T155">
                  <a:pos x="T102" y="T103"/>
                </a:cxn>
              </a:cxnLst>
              <a:rect l="T156" t="T157" r="T158" b="T159"/>
              <a:pathLst>
                <a:path w="523" h="1164">
                  <a:moveTo>
                    <a:pt x="279" y="1164"/>
                  </a:moveTo>
                  <a:lnTo>
                    <a:pt x="281" y="1164"/>
                  </a:lnTo>
                  <a:lnTo>
                    <a:pt x="284" y="1164"/>
                  </a:lnTo>
                  <a:lnTo>
                    <a:pt x="286" y="1164"/>
                  </a:lnTo>
                  <a:lnTo>
                    <a:pt x="288" y="1164"/>
                  </a:lnTo>
                  <a:lnTo>
                    <a:pt x="288" y="1158"/>
                  </a:lnTo>
                  <a:lnTo>
                    <a:pt x="289" y="1152"/>
                  </a:lnTo>
                  <a:lnTo>
                    <a:pt x="289" y="1145"/>
                  </a:lnTo>
                  <a:lnTo>
                    <a:pt x="288" y="1139"/>
                  </a:lnTo>
                  <a:lnTo>
                    <a:pt x="287" y="1133"/>
                  </a:lnTo>
                  <a:lnTo>
                    <a:pt x="286" y="1128"/>
                  </a:lnTo>
                  <a:lnTo>
                    <a:pt x="286" y="1123"/>
                  </a:lnTo>
                  <a:lnTo>
                    <a:pt x="287" y="1118"/>
                  </a:lnTo>
                  <a:lnTo>
                    <a:pt x="288" y="1114"/>
                  </a:lnTo>
                  <a:lnTo>
                    <a:pt x="287" y="1107"/>
                  </a:lnTo>
                  <a:lnTo>
                    <a:pt x="286" y="1101"/>
                  </a:lnTo>
                  <a:lnTo>
                    <a:pt x="286" y="1094"/>
                  </a:lnTo>
                  <a:lnTo>
                    <a:pt x="286" y="1082"/>
                  </a:lnTo>
                  <a:lnTo>
                    <a:pt x="287" y="1060"/>
                  </a:lnTo>
                  <a:lnTo>
                    <a:pt x="288" y="1037"/>
                  </a:lnTo>
                  <a:lnTo>
                    <a:pt x="288" y="1019"/>
                  </a:lnTo>
                  <a:lnTo>
                    <a:pt x="287" y="1001"/>
                  </a:lnTo>
                  <a:lnTo>
                    <a:pt x="287" y="976"/>
                  </a:lnTo>
                  <a:lnTo>
                    <a:pt x="287" y="950"/>
                  </a:lnTo>
                  <a:lnTo>
                    <a:pt x="287" y="929"/>
                  </a:lnTo>
                  <a:lnTo>
                    <a:pt x="287" y="910"/>
                  </a:lnTo>
                  <a:lnTo>
                    <a:pt x="285" y="887"/>
                  </a:lnTo>
                  <a:lnTo>
                    <a:pt x="283" y="862"/>
                  </a:lnTo>
                  <a:lnTo>
                    <a:pt x="279" y="840"/>
                  </a:lnTo>
                  <a:lnTo>
                    <a:pt x="277" y="819"/>
                  </a:lnTo>
                  <a:lnTo>
                    <a:pt x="276" y="796"/>
                  </a:lnTo>
                  <a:lnTo>
                    <a:pt x="276" y="774"/>
                  </a:lnTo>
                  <a:lnTo>
                    <a:pt x="276" y="752"/>
                  </a:lnTo>
                  <a:lnTo>
                    <a:pt x="274" y="729"/>
                  </a:lnTo>
                  <a:lnTo>
                    <a:pt x="273" y="704"/>
                  </a:lnTo>
                  <a:lnTo>
                    <a:pt x="271" y="681"/>
                  </a:lnTo>
                  <a:lnTo>
                    <a:pt x="270" y="668"/>
                  </a:lnTo>
                  <a:lnTo>
                    <a:pt x="268" y="656"/>
                  </a:lnTo>
                  <a:lnTo>
                    <a:pt x="265" y="638"/>
                  </a:lnTo>
                  <a:lnTo>
                    <a:pt x="263" y="618"/>
                  </a:lnTo>
                  <a:lnTo>
                    <a:pt x="262" y="601"/>
                  </a:lnTo>
                  <a:lnTo>
                    <a:pt x="262" y="575"/>
                  </a:lnTo>
                  <a:lnTo>
                    <a:pt x="261" y="533"/>
                  </a:lnTo>
                  <a:lnTo>
                    <a:pt x="258" y="493"/>
                  </a:lnTo>
                  <a:lnTo>
                    <a:pt x="258" y="472"/>
                  </a:lnTo>
                  <a:lnTo>
                    <a:pt x="261" y="499"/>
                  </a:lnTo>
                  <a:lnTo>
                    <a:pt x="268" y="534"/>
                  </a:lnTo>
                  <a:lnTo>
                    <a:pt x="278" y="576"/>
                  </a:lnTo>
                  <a:lnTo>
                    <a:pt x="288" y="621"/>
                  </a:lnTo>
                  <a:lnTo>
                    <a:pt x="300" y="665"/>
                  </a:lnTo>
                  <a:lnTo>
                    <a:pt x="309" y="703"/>
                  </a:lnTo>
                  <a:lnTo>
                    <a:pt x="316" y="731"/>
                  </a:lnTo>
                  <a:lnTo>
                    <a:pt x="318" y="749"/>
                  </a:lnTo>
                  <a:lnTo>
                    <a:pt x="319" y="781"/>
                  </a:lnTo>
                  <a:lnTo>
                    <a:pt x="323" y="806"/>
                  </a:lnTo>
                  <a:lnTo>
                    <a:pt x="327" y="827"/>
                  </a:lnTo>
                  <a:lnTo>
                    <a:pt x="331" y="843"/>
                  </a:lnTo>
                  <a:lnTo>
                    <a:pt x="330" y="882"/>
                  </a:lnTo>
                  <a:lnTo>
                    <a:pt x="326" y="954"/>
                  </a:lnTo>
                  <a:lnTo>
                    <a:pt x="322" y="1024"/>
                  </a:lnTo>
                  <a:lnTo>
                    <a:pt x="319" y="1063"/>
                  </a:lnTo>
                  <a:lnTo>
                    <a:pt x="317" y="1080"/>
                  </a:lnTo>
                  <a:lnTo>
                    <a:pt x="311" y="1105"/>
                  </a:lnTo>
                  <a:lnTo>
                    <a:pt x="307" y="1132"/>
                  </a:lnTo>
                  <a:lnTo>
                    <a:pt x="303" y="1159"/>
                  </a:lnTo>
                  <a:lnTo>
                    <a:pt x="306" y="1160"/>
                  </a:lnTo>
                  <a:lnTo>
                    <a:pt x="309" y="1160"/>
                  </a:lnTo>
                  <a:lnTo>
                    <a:pt x="312" y="1161"/>
                  </a:lnTo>
                  <a:lnTo>
                    <a:pt x="317" y="1161"/>
                  </a:lnTo>
                  <a:lnTo>
                    <a:pt x="326" y="1162"/>
                  </a:lnTo>
                  <a:lnTo>
                    <a:pt x="338" y="1163"/>
                  </a:lnTo>
                  <a:lnTo>
                    <a:pt x="349" y="1164"/>
                  </a:lnTo>
                  <a:lnTo>
                    <a:pt x="362" y="1164"/>
                  </a:lnTo>
                  <a:lnTo>
                    <a:pt x="375" y="1164"/>
                  </a:lnTo>
                  <a:lnTo>
                    <a:pt x="389" y="1164"/>
                  </a:lnTo>
                  <a:lnTo>
                    <a:pt x="401" y="1164"/>
                  </a:lnTo>
                  <a:lnTo>
                    <a:pt x="415" y="1163"/>
                  </a:lnTo>
                  <a:lnTo>
                    <a:pt x="429" y="1162"/>
                  </a:lnTo>
                  <a:lnTo>
                    <a:pt x="442" y="1161"/>
                  </a:lnTo>
                  <a:lnTo>
                    <a:pt x="454" y="1159"/>
                  </a:lnTo>
                  <a:lnTo>
                    <a:pt x="467" y="1156"/>
                  </a:lnTo>
                  <a:lnTo>
                    <a:pt x="477" y="1154"/>
                  </a:lnTo>
                  <a:lnTo>
                    <a:pt x="488" y="1151"/>
                  </a:lnTo>
                  <a:lnTo>
                    <a:pt x="497" y="1147"/>
                  </a:lnTo>
                  <a:lnTo>
                    <a:pt x="504" y="1143"/>
                  </a:lnTo>
                  <a:lnTo>
                    <a:pt x="503" y="1138"/>
                  </a:lnTo>
                  <a:lnTo>
                    <a:pt x="501" y="1133"/>
                  </a:lnTo>
                  <a:lnTo>
                    <a:pt x="498" y="1130"/>
                  </a:lnTo>
                  <a:lnTo>
                    <a:pt x="494" y="1126"/>
                  </a:lnTo>
                  <a:lnTo>
                    <a:pt x="499" y="1110"/>
                  </a:lnTo>
                  <a:lnTo>
                    <a:pt x="503" y="1090"/>
                  </a:lnTo>
                  <a:lnTo>
                    <a:pt x="504" y="1069"/>
                  </a:lnTo>
                  <a:lnTo>
                    <a:pt x="504" y="1050"/>
                  </a:lnTo>
                  <a:lnTo>
                    <a:pt x="506" y="1020"/>
                  </a:lnTo>
                  <a:lnTo>
                    <a:pt x="511" y="974"/>
                  </a:lnTo>
                  <a:lnTo>
                    <a:pt x="515" y="928"/>
                  </a:lnTo>
                  <a:lnTo>
                    <a:pt x="519" y="897"/>
                  </a:lnTo>
                  <a:lnTo>
                    <a:pt x="521" y="867"/>
                  </a:lnTo>
                  <a:lnTo>
                    <a:pt x="523" y="825"/>
                  </a:lnTo>
                  <a:lnTo>
                    <a:pt x="523" y="782"/>
                  </a:lnTo>
                  <a:lnTo>
                    <a:pt x="520" y="752"/>
                  </a:lnTo>
                  <a:lnTo>
                    <a:pt x="515" y="735"/>
                  </a:lnTo>
                  <a:lnTo>
                    <a:pt x="511" y="720"/>
                  </a:lnTo>
                  <a:lnTo>
                    <a:pt x="508" y="706"/>
                  </a:lnTo>
                  <a:lnTo>
                    <a:pt x="505" y="694"/>
                  </a:lnTo>
                  <a:lnTo>
                    <a:pt x="501" y="681"/>
                  </a:lnTo>
                  <a:lnTo>
                    <a:pt x="498" y="665"/>
                  </a:lnTo>
                  <a:lnTo>
                    <a:pt x="494" y="651"/>
                  </a:lnTo>
                  <a:lnTo>
                    <a:pt x="493" y="642"/>
                  </a:lnTo>
                  <a:lnTo>
                    <a:pt x="492" y="633"/>
                  </a:lnTo>
                  <a:lnTo>
                    <a:pt x="490" y="621"/>
                  </a:lnTo>
                  <a:lnTo>
                    <a:pt x="486" y="608"/>
                  </a:lnTo>
                  <a:lnTo>
                    <a:pt x="485" y="598"/>
                  </a:lnTo>
                  <a:lnTo>
                    <a:pt x="484" y="587"/>
                  </a:lnTo>
                  <a:lnTo>
                    <a:pt x="482" y="575"/>
                  </a:lnTo>
                  <a:lnTo>
                    <a:pt x="480" y="561"/>
                  </a:lnTo>
                  <a:lnTo>
                    <a:pt x="478" y="549"/>
                  </a:lnTo>
                  <a:lnTo>
                    <a:pt x="478" y="515"/>
                  </a:lnTo>
                  <a:lnTo>
                    <a:pt x="480" y="450"/>
                  </a:lnTo>
                  <a:lnTo>
                    <a:pt x="478" y="385"/>
                  </a:lnTo>
                  <a:lnTo>
                    <a:pt x="477" y="347"/>
                  </a:lnTo>
                  <a:lnTo>
                    <a:pt x="471" y="347"/>
                  </a:lnTo>
                  <a:lnTo>
                    <a:pt x="465" y="348"/>
                  </a:lnTo>
                  <a:lnTo>
                    <a:pt x="455" y="348"/>
                  </a:lnTo>
                  <a:lnTo>
                    <a:pt x="445" y="349"/>
                  </a:lnTo>
                  <a:lnTo>
                    <a:pt x="435" y="349"/>
                  </a:lnTo>
                  <a:lnTo>
                    <a:pt x="422" y="350"/>
                  </a:lnTo>
                  <a:lnTo>
                    <a:pt x="409" y="351"/>
                  </a:lnTo>
                  <a:lnTo>
                    <a:pt x="395" y="352"/>
                  </a:lnTo>
                  <a:lnTo>
                    <a:pt x="382" y="355"/>
                  </a:lnTo>
                  <a:lnTo>
                    <a:pt x="368" y="357"/>
                  </a:lnTo>
                  <a:lnTo>
                    <a:pt x="353" y="358"/>
                  </a:lnTo>
                  <a:lnTo>
                    <a:pt x="340" y="360"/>
                  </a:lnTo>
                  <a:lnTo>
                    <a:pt x="326" y="364"/>
                  </a:lnTo>
                  <a:lnTo>
                    <a:pt x="314" y="366"/>
                  </a:lnTo>
                  <a:lnTo>
                    <a:pt x="302" y="370"/>
                  </a:lnTo>
                  <a:lnTo>
                    <a:pt x="292" y="373"/>
                  </a:lnTo>
                  <a:lnTo>
                    <a:pt x="286" y="345"/>
                  </a:lnTo>
                  <a:lnTo>
                    <a:pt x="279" y="306"/>
                  </a:lnTo>
                  <a:lnTo>
                    <a:pt x="271" y="260"/>
                  </a:lnTo>
                  <a:lnTo>
                    <a:pt x="263" y="211"/>
                  </a:lnTo>
                  <a:lnTo>
                    <a:pt x="256" y="160"/>
                  </a:lnTo>
                  <a:lnTo>
                    <a:pt x="251" y="112"/>
                  </a:lnTo>
                  <a:lnTo>
                    <a:pt x="248" y="70"/>
                  </a:lnTo>
                  <a:lnTo>
                    <a:pt x="248" y="38"/>
                  </a:lnTo>
                  <a:lnTo>
                    <a:pt x="228" y="44"/>
                  </a:lnTo>
                  <a:lnTo>
                    <a:pt x="209" y="46"/>
                  </a:lnTo>
                  <a:lnTo>
                    <a:pt x="190" y="46"/>
                  </a:lnTo>
                  <a:lnTo>
                    <a:pt x="174" y="44"/>
                  </a:lnTo>
                  <a:lnTo>
                    <a:pt x="158" y="40"/>
                  </a:lnTo>
                  <a:lnTo>
                    <a:pt x="144" y="37"/>
                  </a:lnTo>
                  <a:lnTo>
                    <a:pt x="133" y="32"/>
                  </a:lnTo>
                  <a:lnTo>
                    <a:pt x="122" y="29"/>
                  </a:lnTo>
                  <a:lnTo>
                    <a:pt x="114" y="26"/>
                  </a:lnTo>
                  <a:lnTo>
                    <a:pt x="106" y="23"/>
                  </a:lnTo>
                  <a:lnTo>
                    <a:pt x="98" y="21"/>
                  </a:lnTo>
                  <a:lnTo>
                    <a:pt x="91" y="18"/>
                  </a:lnTo>
                  <a:lnTo>
                    <a:pt x="84" y="16"/>
                  </a:lnTo>
                  <a:lnTo>
                    <a:pt x="76" y="13"/>
                  </a:lnTo>
                  <a:lnTo>
                    <a:pt x="68" y="8"/>
                  </a:lnTo>
                  <a:lnTo>
                    <a:pt x="60" y="2"/>
                  </a:lnTo>
                  <a:lnTo>
                    <a:pt x="57" y="1"/>
                  </a:lnTo>
                  <a:lnTo>
                    <a:pt x="53" y="0"/>
                  </a:lnTo>
                  <a:lnTo>
                    <a:pt x="50" y="0"/>
                  </a:lnTo>
                  <a:lnTo>
                    <a:pt x="45" y="1"/>
                  </a:lnTo>
                  <a:lnTo>
                    <a:pt x="44" y="43"/>
                  </a:lnTo>
                  <a:lnTo>
                    <a:pt x="42" y="110"/>
                  </a:lnTo>
                  <a:lnTo>
                    <a:pt x="41" y="178"/>
                  </a:lnTo>
                  <a:lnTo>
                    <a:pt x="41" y="221"/>
                  </a:lnTo>
                  <a:lnTo>
                    <a:pt x="36" y="223"/>
                  </a:lnTo>
                  <a:lnTo>
                    <a:pt x="30" y="226"/>
                  </a:lnTo>
                  <a:lnTo>
                    <a:pt x="26" y="228"/>
                  </a:lnTo>
                  <a:lnTo>
                    <a:pt x="21" y="230"/>
                  </a:lnTo>
                  <a:lnTo>
                    <a:pt x="15" y="233"/>
                  </a:lnTo>
                  <a:lnTo>
                    <a:pt x="11" y="234"/>
                  </a:lnTo>
                  <a:lnTo>
                    <a:pt x="5" y="236"/>
                  </a:lnTo>
                  <a:lnTo>
                    <a:pt x="0" y="238"/>
                  </a:lnTo>
                  <a:lnTo>
                    <a:pt x="8" y="263"/>
                  </a:lnTo>
                  <a:lnTo>
                    <a:pt x="16" y="286"/>
                  </a:lnTo>
                  <a:lnTo>
                    <a:pt x="23" y="305"/>
                  </a:lnTo>
                  <a:lnTo>
                    <a:pt x="27" y="320"/>
                  </a:lnTo>
                  <a:lnTo>
                    <a:pt x="29" y="335"/>
                  </a:lnTo>
                  <a:lnTo>
                    <a:pt x="33" y="354"/>
                  </a:lnTo>
                  <a:lnTo>
                    <a:pt x="37" y="371"/>
                  </a:lnTo>
                  <a:lnTo>
                    <a:pt x="42" y="382"/>
                  </a:lnTo>
                  <a:lnTo>
                    <a:pt x="48" y="397"/>
                  </a:lnTo>
                  <a:lnTo>
                    <a:pt x="54" y="424"/>
                  </a:lnTo>
                  <a:lnTo>
                    <a:pt x="61" y="451"/>
                  </a:lnTo>
                  <a:lnTo>
                    <a:pt x="65" y="466"/>
                  </a:lnTo>
                  <a:lnTo>
                    <a:pt x="66" y="480"/>
                  </a:lnTo>
                  <a:lnTo>
                    <a:pt x="69" y="502"/>
                  </a:lnTo>
                  <a:lnTo>
                    <a:pt x="73" y="527"/>
                  </a:lnTo>
                  <a:lnTo>
                    <a:pt x="76" y="547"/>
                  </a:lnTo>
                  <a:lnTo>
                    <a:pt x="80" y="563"/>
                  </a:lnTo>
                  <a:lnTo>
                    <a:pt x="83" y="580"/>
                  </a:lnTo>
                  <a:lnTo>
                    <a:pt x="84" y="597"/>
                  </a:lnTo>
                  <a:lnTo>
                    <a:pt x="83" y="610"/>
                  </a:lnTo>
                  <a:lnTo>
                    <a:pt x="82" y="622"/>
                  </a:lnTo>
                  <a:lnTo>
                    <a:pt x="82" y="632"/>
                  </a:lnTo>
                  <a:lnTo>
                    <a:pt x="82" y="642"/>
                  </a:lnTo>
                  <a:lnTo>
                    <a:pt x="84" y="648"/>
                  </a:lnTo>
                  <a:lnTo>
                    <a:pt x="87" y="655"/>
                  </a:lnTo>
                  <a:lnTo>
                    <a:pt x="90" y="663"/>
                  </a:lnTo>
                  <a:lnTo>
                    <a:pt x="91" y="670"/>
                  </a:lnTo>
                  <a:lnTo>
                    <a:pt x="91" y="676"/>
                  </a:lnTo>
                  <a:lnTo>
                    <a:pt x="90" y="682"/>
                  </a:lnTo>
                  <a:lnTo>
                    <a:pt x="90" y="691"/>
                  </a:lnTo>
                  <a:lnTo>
                    <a:pt x="90" y="698"/>
                  </a:lnTo>
                  <a:lnTo>
                    <a:pt x="91" y="703"/>
                  </a:lnTo>
                  <a:lnTo>
                    <a:pt x="96" y="713"/>
                  </a:lnTo>
                  <a:lnTo>
                    <a:pt x="102" y="732"/>
                  </a:lnTo>
                  <a:lnTo>
                    <a:pt x="109" y="756"/>
                  </a:lnTo>
                  <a:lnTo>
                    <a:pt x="112" y="773"/>
                  </a:lnTo>
                  <a:lnTo>
                    <a:pt x="113" y="791"/>
                  </a:lnTo>
                  <a:lnTo>
                    <a:pt x="114" y="817"/>
                  </a:lnTo>
                  <a:lnTo>
                    <a:pt x="114" y="844"/>
                  </a:lnTo>
                  <a:lnTo>
                    <a:pt x="117" y="865"/>
                  </a:lnTo>
                  <a:lnTo>
                    <a:pt x="119" y="883"/>
                  </a:lnTo>
                  <a:lnTo>
                    <a:pt x="120" y="903"/>
                  </a:lnTo>
                  <a:lnTo>
                    <a:pt x="121" y="923"/>
                  </a:lnTo>
                  <a:lnTo>
                    <a:pt x="120" y="935"/>
                  </a:lnTo>
                  <a:lnTo>
                    <a:pt x="119" y="949"/>
                  </a:lnTo>
                  <a:lnTo>
                    <a:pt x="120" y="967"/>
                  </a:lnTo>
                  <a:lnTo>
                    <a:pt x="120" y="986"/>
                  </a:lnTo>
                  <a:lnTo>
                    <a:pt x="122" y="999"/>
                  </a:lnTo>
                  <a:lnTo>
                    <a:pt x="124" y="1012"/>
                  </a:lnTo>
                  <a:lnTo>
                    <a:pt x="121" y="1033"/>
                  </a:lnTo>
                  <a:lnTo>
                    <a:pt x="118" y="1054"/>
                  </a:lnTo>
                  <a:lnTo>
                    <a:pt x="114" y="1067"/>
                  </a:lnTo>
                  <a:lnTo>
                    <a:pt x="112" y="1072"/>
                  </a:lnTo>
                  <a:lnTo>
                    <a:pt x="111" y="1078"/>
                  </a:lnTo>
                  <a:lnTo>
                    <a:pt x="110" y="1083"/>
                  </a:lnTo>
                  <a:lnTo>
                    <a:pt x="110" y="1087"/>
                  </a:lnTo>
                  <a:lnTo>
                    <a:pt x="105" y="1090"/>
                  </a:lnTo>
                  <a:lnTo>
                    <a:pt x="102" y="1092"/>
                  </a:lnTo>
                  <a:lnTo>
                    <a:pt x="98" y="1095"/>
                  </a:lnTo>
                  <a:lnTo>
                    <a:pt x="96" y="1098"/>
                  </a:lnTo>
                  <a:lnTo>
                    <a:pt x="94" y="1103"/>
                  </a:lnTo>
                  <a:lnTo>
                    <a:pt x="88" y="1115"/>
                  </a:lnTo>
                  <a:lnTo>
                    <a:pt x="82" y="1126"/>
                  </a:lnTo>
                  <a:lnTo>
                    <a:pt x="79" y="1136"/>
                  </a:lnTo>
                  <a:lnTo>
                    <a:pt x="82" y="1137"/>
                  </a:lnTo>
                  <a:lnTo>
                    <a:pt x="86" y="1138"/>
                  </a:lnTo>
                  <a:lnTo>
                    <a:pt x="89" y="1139"/>
                  </a:lnTo>
                  <a:lnTo>
                    <a:pt x="92" y="1140"/>
                  </a:lnTo>
                  <a:lnTo>
                    <a:pt x="102" y="1143"/>
                  </a:lnTo>
                  <a:lnTo>
                    <a:pt x="112" y="1144"/>
                  </a:lnTo>
                  <a:lnTo>
                    <a:pt x="122" y="1146"/>
                  </a:lnTo>
                  <a:lnTo>
                    <a:pt x="135" y="1148"/>
                  </a:lnTo>
                  <a:lnTo>
                    <a:pt x="148" y="1149"/>
                  </a:lnTo>
                  <a:lnTo>
                    <a:pt x="160" y="1152"/>
                  </a:lnTo>
                  <a:lnTo>
                    <a:pt x="174" y="1154"/>
                  </a:lnTo>
                  <a:lnTo>
                    <a:pt x="188" y="1155"/>
                  </a:lnTo>
                  <a:lnTo>
                    <a:pt x="201" y="1158"/>
                  </a:lnTo>
                  <a:lnTo>
                    <a:pt x="215" y="1159"/>
                  </a:lnTo>
                  <a:lnTo>
                    <a:pt x="227" y="1160"/>
                  </a:lnTo>
                  <a:lnTo>
                    <a:pt x="239" y="1161"/>
                  </a:lnTo>
                  <a:lnTo>
                    <a:pt x="250" y="1162"/>
                  </a:lnTo>
                  <a:lnTo>
                    <a:pt x="262" y="1163"/>
                  </a:lnTo>
                  <a:lnTo>
                    <a:pt x="271" y="1164"/>
                  </a:lnTo>
                  <a:lnTo>
                    <a:pt x="279" y="116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h-TH"/>
            </a:p>
          </p:txBody>
        </p:sp>
        <p:sp>
          <p:nvSpPr>
            <p:cNvPr id="12305" name="Freeform 10"/>
            <p:cNvSpPr>
              <a:spLocks/>
            </p:cNvSpPr>
            <p:nvPr/>
          </p:nvSpPr>
          <p:spPr bwMode="auto">
            <a:xfrm>
              <a:off x="3063" y="1250"/>
              <a:ext cx="192" cy="461"/>
            </a:xfrm>
            <a:custGeom>
              <a:avLst/>
              <a:gdLst>
                <a:gd name="T0" fmla="*/ 109 w 384"/>
                <a:gd name="T1" fmla="*/ 448 h 921"/>
                <a:gd name="T2" fmla="*/ 94 w 384"/>
                <a:gd name="T3" fmla="*/ 449 h 921"/>
                <a:gd name="T4" fmla="*/ 74 w 384"/>
                <a:gd name="T5" fmla="*/ 450 h 921"/>
                <a:gd name="T6" fmla="*/ 53 w 384"/>
                <a:gd name="T7" fmla="*/ 453 h 921"/>
                <a:gd name="T8" fmla="*/ 33 w 384"/>
                <a:gd name="T9" fmla="*/ 457 h 921"/>
                <a:gd name="T10" fmla="*/ 19 w 384"/>
                <a:gd name="T11" fmla="*/ 447 h 921"/>
                <a:gd name="T12" fmla="*/ 8 w 384"/>
                <a:gd name="T13" fmla="*/ 380 h 921"/>
                <a:gd name="T14" fmla="*/ 0 w 384"/>
                <a:gd name="T15" fmla="*/ 309 h 921"/>
                <a:gd name="T16" fmla="*/ 8 w 384"/>
                <a:gd name="T17" fmla="*/ 239 h 921"/>
                <a:gd name="T18" fmla="*/ 16 w 384"/>
                <a:gd name="T19" fmla="*/ 185 h 921"/>
                <a:gd name="T20" fmla="*/ 34 w 384"/>
                <a:gd name="T21" fmla="*/ 122 h 921"/>
                <a:gd name="T22" fmla="*/ 56 w 384"/>
                <a:gd name="T23" fmla="*/ 65 h 921"/>
                <a:gd name="T24" fmla="*/ 64 w 384"/>
                <a:gd name="T25" fmla="*/ 44 h 921"/>
                <a:gd name="T26" fmla="*/ 72 w 384"/>
                <a:gd name="T27" fmla="*/ 29 h 921"/>
                <a:gd name="T28" fmla="*/ 79 w 384"/>
                <a:gd name="T29" fmla="*/ 0 h 921"/>
                <a:gd name="T30" fmla="*/ 85 w 384"/>
                <a:gd name="T31" fmla="*/ 6 h 921"/>
                <a:gd name="T32" fmla="*/ 91 w 384"/>
                <a:gd name="T33" fmla="*/ 15 h 921"/>
                <a:gd name="T34" fmla="*/ 99 w 384"/>
                <a:gd name="T35" fmla="*/ 29 h 921"/>
                <a:gd name="T36" fmla="*/ 108 w 384"/>
                <a:gd name="T37" fmla="*/ 32 h 921"/>
                <a:gd name="T38" fmla="*/ 115 w 384"/>
                <a:gd name="T39" fmla="*/ 36 h 921"/>
                <a:gd name="T40" fmla="*/ 118 w 384"/>
                <a:gd name="T41" fmla="*/ 47 h 921"/>
                <a:gd name="T42" fmla="*/ 125 w 384"/>
                <a:gd name="T43" fmla="*/ 53 h 921"/>
                <a:gd name="T44" fmla="*/ 134 w 384"/>
                <a:gd name="T45" fmla="*/ 56 h 921"/>
                <a:gd name="T46" fmla="*/ 140 w 384"/>
                <a:gd name="T47" fmla="*/ 60 h 921"/>
                <a:gd name="T48" fmla="*/ 148 w 384"/>
                <a:gd name="T49" fmla="*/ 66 h 921"/>
                <a:gd name="T50" fmla="*/ 155 w 384"/>
                <a:gd name="T51" fmla="*/ 71 h 921"/>
                <a:gd name="T52" fmla="*/ 170 w 384"/>
                <a:gd name="T53" fmla="*/ 81 h 921"/>
                <a:gd name="T54" fmla="*/ 183 w 384"/>
                <a:gd name="T55" fmla="*/ 93 h 921"/>
                <a:gd name="T56" fmla="*/ 185 w 384"/>
                <a:gd name="T57" fmla="*/ 109 h 921"/>
                <a:gd name="T58" fmla="*/ 183 w 384"/>
                <a:gd name="T59" fmla="*/ 124 h 921"/>
                <a:gd name="T60" fmla="*/ 183 w 384"/>
                <a:gd name="T61" fmla="*/ 146 h 921"/>
                <a:gd name="T62" fmla="*/ 180 w 384"/>
                <a:gd name="T63" fmla="*/ 160 h 921"/>
                <a:gd name="T64" fmla="*/ 178 w 384"/>
                <a:gd name="T65" fmla="*/ 166 h 921"/>
                <a:gd name="T66" fmla="*/ 178 w 384"/>
                <a:gd name="T67" fmla="*/ 172 h 921"/>
                <a:gd name="T68" fmla="*/ 184 w 384"/>
                <a:gd name="T69" fmla="*/ 185 h 921"/>
                <a:gd name="T70" fmla="*/ 182 w 384"/>
                <a:gd name="T71" fmla="*/ 211 h 921"/>
                <a:gd name="T72" fmla="*/ 189 w 384"/>
                <a:gd name="T73" fmla="*/ 236 h 921"/>
                <a:gd name="T74" fmla="*/ 190 w 384"/>
                <a:gd name="T75" fmla="*/ 264 h 921"/>
                <a:gd name="T76" fmla="*/ 179 w 384"/>
                <a:gd name="T77" fmla="*/ 283 h 921"/>
                <a:gd name="T78" fmla="*/ 168 w 384"/>
                <a:gd name="T79" fmla="*/ 299 h 921"/>
                <a:gd name="T80" fmla="*/ 159 w 384"/>
                <a:gd name="T81" fmla="*/ 301 h 921"/>
                <a:gd name="T82" fmla="*/ 150 w 384"/>
                <a:gd name="T83" fmla="*/ 298 h 921"/>
                <a:gd name="T84" fmla="*/ 133 w 384"/>
                <a:gd name="T85" fmla="*/ 284 h 921"/>
                <a:gd name="T86" fmla="*/ 113 w 384"/>
                <a:gd name="T87" fmla="*/ 267 h 921"/>
                <a:gd name="T88" fmla="*/ 109 w 384"/>
                <a:gd name="T89" fmla="*/ 270 h 921"/>
                <a:gd name="T90" fmla="*/ 111 w 384"/>
                <a:gd name="T91" fmla="*/ 279 h 921"/>
                <a:gd name="T92" fmla="*/ 111 w 384"/>
                <a:gd name="T93" fmla="*/ 299 h 921"/>
                <a:gd name="T94" fmla="*/ 115 w 384"/>
                <a:gd name="T95" fmla="*/ 319 h 921"/>
                <a:gd name="T96" fmla="*/ 117 w 384"/>
                <a:gd name="T97" fmla="*/ 342 h 921"/>
                <a:gd name="T98" fmla="*/ 122 w 384"/>
                <a:gd name="T99" fmla="*/ 373 h 921"/>
                <a:gd name="T100" fmla="*/ 123 w 384"/>
                <a:gd name="T101" fmla="*/ 403 h 921"/>
                <a:gd name="T102" fmla="*/ 125 w 384"/>
                <a:gd name="T103" fmla="*/ 431 h 921"/>
                <a:gd name="T104" fmla="*/ 129 w 384"/>
                <a:gd name="T105" fmla="*/ 445 h 921"/>
                <a:gd name="T106" fmla="*/ 121 w 384"/>
                <a:gd name="T107" fmla="*/ 447 h 921"/>
                <a:gd name="T108" fmla="*/ 115 w 384"/>
                <a:gd name="T109" fmla="*/ 448 h 921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w 384"/>
                <a:gd name="T166" fmla="*/ 0 h 921"/>
                <a:gd name="T167" fmla="*/ 384 w 384"/>
                <a:gd name="T168" fmla="*/ 921 h 921"/>
              </a:gdLst>
              <a:ahLst/>
              <a:cxnLst>
                <a:cxn ang="T110">
                  <a:pos x="T0" y="T1"/>
                </a:cxn>
                <a:cxn ang="T111">
                  <a:pos x="T2" y="T3"/>
                </a:cxn>
                <a:cxn ang="T112">
                  <a:pos x="T4" y="T5"/>
                </a:cxn>
                <a:cxn ang="T113">
                  <a:pos x="T6" y="T7"/>
                </a:cxn>
                <a:cxn ang="T114">
                  <a:pos x="T8" y="T9"/>
                </a:cxn>
                <a:cxn ang="T115">
                  <a:pos x="T10" y="T11"/>
                </a:cxn>
                <a:cxn ang="T116">
                  <a:pos x="T12" y="T13"/>
                </a:cxn>
                <a:cxn ang="T117">
                  <a:pos x="T14" y="T15"/>
                </a:cxn>
                <a:cxn ang="T118">
                  <a:pos x="T16" y="T17"/>
                </a:cxn>
                <a:cxn ang="T119">
                  <a:pos x="T18" y="T19"/>
                </a:cxn>
                <a:cxn ang="T120">
                  <a:pos x="T20" y="T21"/>
                </a:cxn>
                <a:cxn ang="T121">
                  <a:pos x="T22" y="T23"/>
                </a:cxn>
                <a:cxn ang="T122">
                  <a:pos x="T24" y="T25"/>
                </a:cxn>
                <a:cxn ang="T123">
                  <a:pos x="T26" y="T27"/>
                </a:cxn>
                <a:cxn ang="T124">
                  <a:pos x="T28" y="T29"/>
                </a:cxn>
                <a:cxn ang="T125">
                  <a:pos x="T30" y="T31"/>
                </a:cxn>
                <a:cxn ang="T126">
                  <a:pos x="T32" y="T33"/>
                </a:cxn>
                <a:cxn ang="T127">
                  <a:pos x="T34" y="T35"/>
                </a:cxn>
                <a:cxn ang="T128">
                  <a:pos x="T36" y="T37"/>
                </a:cxn>
                <a:cxn ang="T129">
                  <a:pos x="T38" y="T39"/>
                </a:cxn>
                <a:cxn ang="T130">
                  <a:pos x="T40" y="T41"/>
                </a:cxn>
                <a:cxn ang="T131">
                  <a:pos x="T42" y="T43"/>
                </a:cxn>
                <a:cxn ang="T132">
                  <a:pos x="T44" y="T45"/>
                </a:cxn>
                <a:cxn ang="T133">
                  <a:pos x="T46" y="T47"/>
                </a:cxn>
                <a:cxn ang="T134">
                  <a:pos x="T48" y="T49"/>
                </a:cxn>
                <a:cxn ang="T135">
                  <a:pos x="T50" y="T51"/>
                </a:cxn>
                <a:cxn ang="T136">
                  <a:pos x="T52" y="T53"/>
                </a:cxn>
                <a:cxn ang="T137">
                  <a:pos x="T54" y="T55"/>
                </a:cxn>
                <a:cxn ang="T138">
                  <a:pos x="T56" y="T57"/>
                </a:cxn>
                <a:cxn ang="T139">
                  <a:pos x="T58" y="T59"/>
                </a:cxn>
                <a:cxn ang="T140">
                  <a:pos x="T60" y="T61"/>
                </a:cxn>
                <a:cxn ang="T141">
                  <a:pos x="T62" y="T63"/>
                </a:cxn>
                <a:cxn ang="T142">
                  <a:pos x="T64" y="T65"/>
                </a:cxn>
                <a:cxn ang="T143">
                  <a:pos x="T66" y="T67"/>
                </a:cxn>
                <a:cxn ang="T144">
                  <a:pos x="T68" y="T69"/>
                </a:cxn>
                <a:cxn ang="T145">
                  <a:pos x="T70" y="T71"/>
                </a:cxn>
                <a:cxn ang="T146">
                  <a:pos x="T72" y="T73"/>
                </a:cxn>
                <a:cxn ang="T147">
                  <a:pos x="T74" y="T75"/>
                </a:cxn>
                <a:cxn ang="T148">
                  <a:pos x="T76" y="T77"/>
                </a:cxn>
                <a:cxn ang="T149">
                  <a:pos x="T78" y="T79"/>
                </a:cxn>
                <a:cxn ang="T150">
                  <a:pos x="T80" y="T81"/>
                </a:cxn>
                <a:cxn ang="T151">
                  <a:pos x="T82" y="T83"/>
                </a:cxn>
                <a:cxn ang="T152">
                  <a:pos x="T84" y="T85"/>
                </a:cxn>
                <a:cxn ang="T153">
                  <a:pos x="T86" y="T87"/>
                </a:cxn>
                <a:cxn ang="T154">
                  <a:pos x="T88" y="T89"/>
                </a:cxn>
                <a:cxn ang="T155">
                  <a:pos x="T90" y="T91"/>
                </a:cxn>
                <a:cxn ang="T156">
                  <a:pos x="T92" y="T93"/>
                </a:cxn>
                <a:cxn ang="T157">
                  <a:pos x="T94" y="T95"/>
                </a:cxn>
                <a:cxn ang="T158">
                  <a:pos x="T96" y="T97"/>
                </a:cxn>
                <a:cxn ang="T159">
                  <a:pos x="T98" y="T99"/>
                </a:cxn>
                <a:cxn ang="T160">
                  <a:pos x="T100" y="T101"/>
                </a:cxn>
                <a:cxn ang="T161">
                  <a:pos x="T102" y="T103"/>
                </a:cxn>
                <a:cxn ang="T162">
                  <a:pos x="T104" y="T105"/>
                </a:cxn>
                <a:cxn ang="T163">
                  <a:pos x="T106" y="T107"/>
                </a:cxn>
                <a:cxn ang="T164">
                  <a:pos x="T108" y="T109"/>
                </a:cxn>
              </a:cxnLst>
              <a:rect l="T165" t="T166" r="T167" b="T168"/>
              <a:pathLst>
                <a:path w="384" h="921">
                  <a:moveTo>
                    <a:pt x="229" y="895"/>
                  </a:moveTo>
                  <a:lnTo>
                    <a:pt x="223" y="895"/>
                  </a:lnTo>
                  <a:lnTo>
                    <a:pt x="217" y="896"/>
                  </a:lnTo>
                  <a:lnTo>
                    <a:pt x="207" y="896"/>
                  </a:lnTo>
                  <a:lnTo>
                    <a:pt x="197" y="897"/>
                  </a:lnTo>
                  <a:lnTo>
                    <a:pt x="187" y="897"/>
                  </a:lnTo>
                  <a:lnTo>
                    <a:pt x="174" y="898"/>
                  </a:lnTo>
                  <a:lnTo>
                    <a:pt x="161" y="899"/>
                  </a:lnTo>
                  <a:lnTo>
                    <a:pt x="147" y="900"/>
                  </a:lnTo>
                  <a:lnTo>
                    <a:pt x="134" y="903"/>
                  </a:lnTo>
                  <a:lnTo>
                    <a:pt x="120" y="905"/>
                  </a:lnTo>
                  <a:lnTo>
                    <a:pt x="105" y="906"/>
                  </a:lnTo>
                  <a:lnTo>
                    <a:pt x="92" y="908"/>
                  </a:lnTo>
                  <a:lnTo>
                    <a:pt x="78" y="912"/>
                  </a:lnTo>
                  <a:lnTo>
                    <a:pt x="66" y="914"/>
                  </a:lnTo>
                  <a:lnTo>
                    <a:pt x="54" y="918"/>
                  </a:lnTo>
                  <a:lnTo>
                    <a:pt x="44" y="921"/>
                  </a:lnTo>
                  <a:lnTo>
                    <a:pt x="38" y="893"/>
                  </a:lnTo>
                  <a:lnTo>
                    <a:pt x="31" y="854"/>
                  </a:lnTo>
                  <a:lnTo>
                    <a:pt x="23" y="808"/>
                  </a:lnTo>
                  <a:lnTo>
                    <a:pt x="15" y="759"/>
                  </a:lnTo>
                  <a:lnTo>
                    <a:pt x="8" y="708"/>
                  </a:lnTo>
                  <a:lnTo>
                    <a:pt x="3" y="660"/>
                  </a:lnTo>
                  <a:lnTo>
                    <a:pt x="0" y="618"/>
                  </a:lnTo>
                  <a:lnTo>
                    <a:pt x="0" y="586"/>
                  </a:lnTo>
                  <a:lnTo>
                    <a:pt x="7" y="532"/>
                  </a:lnTo>
                  <a:lnTo>
                    <a:pt x="15" y="478"/>
                  </a:lnTo>
                  <a:lnTo>
                    <a:pt x="23" y="430"/>
                  </a:lnTo>
                  <a:lnTo>
                    <a:pt x="26" y="399"/>
                  </a:lnTo>
                  <a:lnTo>
                    <a:pt x="31" y="369"/>
                  </a:lnTo>
                  <a:lnTo>
                    <a:pt x="40" y="331"/>
                  </a:lnTo>
                  <a:lnTo>
                    <a:pt x="53" y="288"/>
                  </a:lnTo>
                  <a:lnTo>
                    <a:pt x="68" y="243"/>
                  </a:lnTo>
                  <a:lnTo>
                    <a:pt x="84" y="199"/>
                  </a:lnTo>
                  <a:lnTo>
                    <a:pt x="98" y="160"/>
                  </a:lnTo>
                  <a:lnTo>
                    <a:pt x="111" y="129"/>
                  </a:lnTo>
                  <a:lnTo>
                    <a:pt x="119" y="108"/>
                  </a:lnTo>
                  <a:lnTo>
                    <a:pt x="122" y="99"/>
                  </a:lnTo>
                  <a:lnTo>
                    <a:pt x="127" y="87"/>
                  </a:lnTo>
                  <a:lnTo>
                    <a:pt x="131" y="77"/>
                  </a:lnTo>
                  <a:lnTo>
                    <a:pt x="134" y="69"/>
                  </a:lnTo>
                  <a:lnTo>
                    <a:pt x="144" y="57"/>
                  </a:lnTo>
                  <a:lnTo>
                    <a:pt x="152" y="41"/>
                  </a:lnTo>
                  <a:lnTo>
                    <a:pt x="157" y="22"/>
                  </a:lnTo>
                  <a:lnTo>
                    <a:pt x="157" y="0"/>
                  </a:lnTo>
                  <a:lnTo>
                    <a:pt x="164" y="3"/>
                  </a:lnTo>
                  <a:lnTo>
                    <a:pt x="168" y="7"/>
                  </a:lnTo>
                  <a:lnTo>
                    <a:pt x="170" y="11"/>
                  </a:lnTo>
                  <a:lnTo>
                    <a:pt x="173" y="15"/>
                  </a:lnTo>
                  <a:lnTo>
                    <a:pt x="176" y="20"/>
                  </a:lnTo>
                  <a:lnTo>
                    <a:pt x="182" y="30"/>
                  </a:lnTo>
                  <a:lnTo>
                    <a:pt x="188" y="42"/>
                  </a:lnTo>
                  <a:lnTo>
                    <a:pt x="191" y="55"/>
                  </a:lnTo>
                  <a:lnTo>
                    <a:pt x="197" y="57"/>
                  </a:lnTo>
                  <a:lnTo>
                    <a:pt x="203" y="60"/>
                  </a:lnTo>
                  <a:lnTo>
                    <a:pt x="210" y="62"/>
                  </a:lnTo>
                  <a:lnTo>
                    <a:pt x="215" y="64"/>
                  </a:lnTo>
                  <a:lnTo>
                    <a:pt x="220" y="66"/>
                  </a:lnTo>
                  <a:lnTo>
                    <a:pt x="226" y="69"/>
                  </a:lnTo>
                  <a:lnTo>
                    <a:pt x="229" y="71"/>
                  </a:lnTo>
                  <a:lnTo>
                    <a:pt x="233" y="72"/>
                  </a:lnTo>
                  <a:lnTo>
                    <a:pt x="234" y="83"/>
                  </a:lnTo>
                  <a:lnTo>
                    <a:pt x="236" y="93"/>
                  </a:lnTo>
                  <a:lnTo>
                    <a:pt x="240" y="102"/>
                  </a:lnTo>
                  <a:lnTo>
                    <a:pt x="244" y="106"/>
                  </a:lnTo>
                  <a:lnTo>
                    <a:pt x="250" y="106"/>
                  </a:lnTo>
                  <a:lnTo>
                    <a:pt x="257" y="107"/>
                  </a:lnTo>
                  <a:lnTo>
                    <a:pt x="263" y="109"/>
                  </a:lnTo>
                  <a:lnTo>
                    <a:pt x="267" y="111"/>
                  </a:lnTo>
                  <a:lnTo>
                    <a:pt x="270" y="113"/>
                  </a:lnTo>
                  <a:lnTo>
                    <a:pt x="274" y="116"/>
                  </a:lnTo>
                  <a:lnTo>
                    <a:pt x="279" y="119"/>
                  </a:lnTo>
                  <a:lnTo>
                    <a:pt x="285" y="123"/>
                  </a:lnTo>
                  <a:lnTo>
                    <a:pt x="289" y="127"/>
                  </a:lnTo>
                  <a:lnTo>
                    <a:pt x="295" y="131"/>
                  </a:lnTo>
                  <a:lnTo>
                    <a:pt x="299" y="134"/>
                  </a:lnTo>
                  <a:lnTo>
                    <a:pt x="304" y="138"/>
                  </a:lnTo>
                  <a:lnTo>
                    <a:pt x="309" y="141"/>
                  </a:lnTo>
                  <a:lnTo>
                    <a:pt x="317" y="147"/>
                  </a:lnTo>
                  <a:lnTo>
                    <a:pt x="327" y="154"/>
                  </a:lnTo>
                  <a:lnTo>
                    <a:pt x="339" y="161"/>
                  </a:lnTo>
                  <a:lnTo>
                    <a:pt x="349" y="170"/>
                  </a:lnTo>
                  <a:lnTo>
                    <a:pt x="358" y="178"/>
                  </a:lnTo>
                  <a:lnTo>
                    <a:pt x="365" y="185"/>
                  </a:lnTo>
                  <a:lnTo>
                    <a:pt x="369" y="192"/>
                  </a:lnTo>
                  <a:lnTo>
                    <a:pt x="370" y="205"/>
                  </a:lnTo>
                  <a:lnTo>
                    <a:pt x="369" y="217"/>
                  </a:lnTo>
                  <a:lnTo>
                    <a:pt x="367" y="229"/>
                  </a:lnTo>
                  <a:lnTo>
                    <a:pt x="366" y="237"/>
                  </a:lnTo>
                  <a:lnTo>
                    <a:pt x="366" y="247"/>
                  </a:lnTo>
                  <a:lnTo>
                    <a:pt x="366" y="262"/>
                  </a:lnTo>
                  <a:lnTo>
                    <a:pt x="366" y="278"/>
                  </a:lnTo>
                  <a:lnTo>
                    <a:pt x="366" y="291"/>
                  </a:lnTo>
                  <a:lnTo>
                    <a:pt x="365" y="299"/>
                  </a:lnTo>
                  <a:lnTo>
                    <a:pt x="363" y="308"/>
                  </a:lnTo>
                  <a:lnTo>
                    <a:pt x="359" y="319"/>
                  </a:lnTo>
                  <a:lnTo>
                    <a:pt x="356" y="328"/>
                  </a:lnTo>
                  <a:lnTo>
                    <a:pt x="355" y="330"/>
                  </a:lnTo>
                  <a:lnTo>
                    <a:pt x="355" y="331"/>
                  </a:lnTo>
                  <a:lnTo>
                    <a:pt x="355" y="334"/>
                  </a:lnTo>
                  <a:lnTo>
                    <a:pt x="355" y="335"/>
                  </a:lnTo>
                  <a:lnTo>
                    <a:pt x="356" y="344"/>
                  </a:lnTo>
                  <a:lnTo>
                    <a:pt x="361" y="353"/>
                  </a:lnTo>
                  <a:lnTo>
                    <a:pt x="364" y="362"/>
                  </a:lnTo>
                  <a:lnTo>
                    <a:pt x="367" y="369"/>
                  </a:lnTo>
                  <a:lnTo>
                    <a:pt x="367" y="380"/>
                  </a:lnTo>
                  <a:lnTo>
                    <a:pt x="365" y="400"/>
                  </a:lnTo>
                  <a:lnTo>
                    <a:pt x="363" y="421"/>
                  </a:lnTo>
                  <a:lnTo>
                    <a:pt x="364" y="434"/>
                  </a:lnTo>
                  <a:lnTo>
                    <a:pt x="370" y="448"/>
                  </a:lnTo>
                  <a:lnTo>
                    <a:pt x="378" y="472"/>
                  </a:lnTo>
                  <a:lnTo>
                    <a:pt x="384" y="497"/>
                  </a:lnTo>
                  <a:lnTo>
                    <a:pt x="382" y="518"/>
                  </a:lnTo>
                  <a:lnTo>
                    <a:pt x="379" y="527"/>
                  </a:lnTo>
                  <a:lnTo>
                    <a:pt x="372" y="540"/>
                  </a:lnTo>
                  <a:lnTo>
                    <a:pt x="365" y="553"/>
                  </a:lnTo>
                  <a:lnTo>
                    <a:pt x="357" y="566"/>
                  </a:lnTo>
                  <a:lnTo>
                    <a:pt x="349" y="580"/>
                  </a:lnTo>
                  <a:lnTo>
                    <a:pt x="342" y="591"/>
                  </a:lnTo>
                  <a:lnTo>
                    <a:pt x="336" y="597"/>
                  </a:lnTo>
                  <a:lnTo>
                    <a:pt x="333" y="601"/>
                  </a:lnTo>
                  <a:lnTo>
                    <a:pt x="327" y="602"/>
                  </a:lnTo>
                  <a:lnTo>
                    <a:pt x="317" y="602"/>
                  </a:lnTo>
                  <a:lnTo>
                    <a:pt x="308" y="602"/>
                  </a:lnTo>
                  <a:lnTo>
                    <a:pt x="303" y="600"/>
                  </a:lnTo>
                  <a:lnTo>
                    <a:pt x="299" y="596"/>
                  </a:lnTo>
                  <a:lnTo>
                    <a:pt x="291" y="589"/>
                  </a:lnTo>
                  <a:lnTo>
                    <a:pt x="280" y="579"/>
                  </a:lnTo>
                  <a:lnTo>
                    <a:pt x="266" y="567"/>
                  </a:lnTo>
                  <a:lnTo>
                    <a:pt x="252" y="556"/>
                  </a:lnTo>
                  <a:lnTo>
                    <a:pt x="237" y="543"/>
                  </a:lnTo>
                  <a:lnTo>
                    <a:pt x="225" y="534"/>
                  </a:lnTo>
                  <a:lnTo>
                    <a:pt x="214" y="526"/>
                  </a:lnTo>
                  <a:lnTo>
                    <a:pt x="215" y="533"/>
                  </a:lnTo>
                  <a:lnTo>
                    <a:pt x="217" y="540"/>
                  </a:lnTo>
                  <a:lnTo>
                    <a:pt x="220" y="546"/>
                  </a:lnTo>
                  <a:lnTo>
                    <a:pt x="222" y="549"/>
                  </a:lnTo>
                  <a:lnTo>
                    <a:pt x="221" y="558"/>
                  </a:lnTo>
                  <a:lnTo>
                    <a:pt x="221" y="571"/>
                  </a:lnTo>
                  <a:lnTo>
                    <a:pt x="220" y="585"/>
                  </a:lnTo>
                  <a:lnTo>
                    <a:pt x="222" y="597"/>
                  </a:lnTo>
                  <a:lnTo>
                    <a:pt x="226" y="611"/>
                  </a:lnTo>
                  <a:lnTo>
                    <a:pt x="228" y="625"/>
                  </a:lnTo>
                  <a:lnTo>
                    <a:pt x="230" y="638"/>
                  </a:lnTo>
                  <a:lnTo>
                    <a:pt x="232" y="648"/>
                  </a:lnTo>
                  <a:lnTo>
                    <a:pt x="233" y="662"/>
                  </a:lnTo>
                  <a:lnTo>
                    <a:pt x="234" y="684"/>
                  </a:lnTo>
                  <a:lnTo>
                    <a:pt x="236" y="708"/>
                  </a:lnTo>
                  <a:lnTo>
                    <a:pt x="240" y="728"/>
                  </a:lnTo>
                  <a:lnTo>
                    <a:pt x="243" y="746"/>
                  </a:lnTo>
                  <a:lnTo>
                    <a:pt x="245" y="768"/>
                  </a:lnTo>
                  <a:lnTo>
                    <a:pt x="246" y="789"/>
                  </a:lnTo>
                  <a:lnTo>
                    <a:pt x="246" y="805"/>
                  </a:lnTo>
                  <a:lnTo>
                    <a:pt x="246" y="823"/>
                  </a:lnTo>
                  <a:lnTo>
                    <a:pt x="248" y="844"/>
                  </a:lnTo>
                  <a:lnTo>
                    <a:pt x="250" y="862"/>
                  </a:lnTo>
                  <a:lnTo>
                    <a:pt x="253" y="874"/>
                  </a:lnTo>
                  <a:lnTo>
                    <a:pt x="258" y="883"/>
                  </a:lnTo>
                  <a:lnTo>
                    <a:pt x="258" y="889"/>
                  </a:lnTo>
                  <a:lnTo>
                    <a:pt x="255" y="892"/>
                  </a:lnTo>
                  <a:lnTo>
                    <a:pt x="248" y="893"/>
                  </a:lnTo>
                  <a:lnTo>
                    <a:pt x="242" y="893"/>
                  </a:lnTo>
                  <a:lnTo>
                    <a:pt x="237" y="893"/>
                  </a:lnTo>
                  <a:lnTo>
                    <a:pt x="234" y="895"/>
                  </a:lnTo>
                  <a:lnTo>
                    <a:pt x="229" y="895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h-TH"/>
            </a:p>
          </p:txBody>
        </p:sp>
        <p:sp>
          <p:nvSpPr>
            <p:cNvPr id="12306" name="Freeform 11"/>
            <p:cNvSpPr>
              <a:spLocks/>
            </p:cNvSpPr>
            <p:nvPr/>
          </p:nvSpPr>
          <p:spPr bwMode="auto">
            <a:xfrm>
              <a:off x="2766" y="1228"/>
              <a:ext cx="296" cy="405"/>
            </a:xfrm>
            <a:custGeom>
              <a:avLst/>
              <a:gdLst>
                <a:gd name="T0" fmla="*/ 160 w 591"/>
                <a:gd name="T1" fmla="*/ 400 h 811"/>
                <a:gd name="T2" fmla="*/ 133 w 591"/>
                <a:gd name="T3" fmla="*/ 405 h 811"/>
                <a:gd name="T4" fmla="*/ 119 w 591"/>
                <a:gd name="T5" fmla="*/ 349 h 811"/>
                <a:gd name="T6" fmla="*/ 134 w 591"/>
                <a:gd name="T7" fmla="*/ 298 h 811"/>
                <a:gd name="T8" fmla="*/ 154 w 591"/>
                <a:gd name="T9" fmla="*/ 242 h 811"/>
                <a:gd name="T10" fmla="*/ 164 w 591"/>
                <a:gd name="T11" fmla="*/ 211 h 811"/>
                <a:gd name="T12" fmla="*/ 172 w 591"/>
                <a:gd name="T13" fmla="*/ 144 h 811"/>
                <a:gd name="T14" fmla="*/ 164 w 591"/>
                <a:gd name="T15" fmla="*/ 133 h 811"/>
                <a:gd name="T16" fmla="*/ 151 w 591"/>
                <a:gd name="T17" fmla="*/ 136 h 811"/>
                <a:gd name="T18" fmla="*/ 142 w 591"/>
                <a:gd name="T19" fmla="*/ 137 h 811"/>
                <a:gd name="T20" fmla="*/ 133 w 591"/>
                <a:gd name="T21" fmla="*/ 139 h 811"/>
                <a:gd name="T22" fmla="*/ 126 w 591"/>
                <a:gd name="T23" fmla="*/ 139 h 811"/>
                <a:gd name="T24" fmla="*/ 116 w 591"/>
                <a:gd name="T25" fmla="*/ 137 h 811"/>
                <a:gd name="T26" fmla="*/ 107 w 591"/>
                <a:gd name="T27" fmla="*/ 135 h 811"/>
                <a:gd name="T28" fmla="*/ 91 w 591"/>
                <a:gd name="T29" fmla="*/ 134 h 811"/>
                <a:gd name="T30" fmla="*/ 79 w 591"/>
                <a:gd name="T31" fmla="*/ 135 h 811"/>
                <a:gd name="T32" fmla="*/ 66 w 591"/>
                <a:gd name="T33" fmla="*/ 135 h 811"/>
                <a:gd name="T34" fmla="*/ 43 w 591"/>
                <a:gd name="T35" fmla="*/ 126 h 811"/>
                <a:gd name="T36" fmla="*/ 6 w 591"/>
                <a:gd name="T37" fmla="*/ 113 h 811"/>
                <a:gd name="T38" fmla="*/ 1 w 591"/>
                <a:gd name="T39" fmla="*/ 102 h 811"/>
                <a:gd name="T40" fmla="*/ 9 w 591"/>
                <a:gd name="T41" fmla="*/ 75 h 811"/>
                <a:gd name="T42" fmla="*/ 23 w 591"/>
                <a:gd name="T43" fmla="*/ 50 h 811"/>
                <a:gd name="T44" fmla="*/ 50 w 591"/>
                <a:gd name="T45" fmla="*/ 53 h 811"/>
                <a:gd name="T46" fmla="*/ 79 w 591"/>
                <a:gd name="T47" fmla="*/ 59 h 811"/>
                <a:gd name="T48" fmla="*/ 89 w 591"/>
                <a:gd name="T49" fmla="*/ 59 h 811"/>
                <a:gd name="T50" fmla="*/ 99 w 591"/>
                <a:gd name="T51" fmla="*/ 59 h 811"/>
                <a:gd name="T52" fmla="*/ 109 w 591"/>
                <a:gd name="T53" fmla="*/ 63 h 811"/>
                <a:gd name="T54" fmla="*/ 123 w 591"/>
                <a:gd name="T55" fmla="*/ 67 h 811"/>
                <a:gd name="T56" fmla="*/ 131 w 591"/>
                <a:gd name="T57" fmla="*/ 62 h 811"/>
                <a:gd name="T58" fmla="*/ 140 w 591"/>
                <a:gd name="T59" fmla="*/ 60 h 811"/>
                <a:gd name="T60" fmla="*/ 149 w 591"/>
                <a:gd name="T61" fmla="*/ 56 h 811"/>
                <a:gd name="T62" fmla="*/ 164 w 591"/>
                <a:gd name="T63" fmla="*/ 50 h 811"/>
                <a:gd name="T64" fmla="*/ 191 w 591"/>
                <a:gd name="T65" fmla="*/ 37 h 811"/>
                <a:gd name="T66" fmla="*/ 205 w 591"/>
                <a:gd name="T67" fmla="*/ 36 h 811"/>
                <a:gd name="T68" fmla="*/ 209 w 591"/>
                <a:gd name="T69" fmla="*/ 29 h 811"/>
                <a:gd name="T70" fmla="*/ 219 w 591"/>
                <a:gd name="T71" fmla="*/ 18 h 811"/>
                <a:gd name="T72" fmla="*/ 236 w 591"/>
                <a:gd name="T73" fmla="*/ 2 h 811"/>
                <a:gd name="T74" fmla="*/ 247 w 591"/>
                <a:gd name="T75" fmla="*/ 0 h 811"/>
                <a:gd name="T76" fmla="*/ 261 w 591"/>
                <a:gd name="T77" fmla="*/ 0 h 811"/>
                <a:gd name="T78" fmla="*/ 275 w 591"/>
                <a:gd name="T79" fmla="*/ 6 h 811"/>
                <a:gd name="T80" fmla="*/ 293 w 591"/>
                <a:gd name="T81" fmla="*/ 17 h 811"/>
                <a:gd name="T82" fmla="*/ 289 w 591"/>
                <a:gd name="T83" fmla="*/ 31 h 811"/>
                <a:gd name="T84" fmla="*/ 285 w 591"/>
                <a:gd name="T85" fmla="*/ 44 h 811"/>
                <a:gd name="T86" fmla="*/ 272 w 591"/>
                <a:gd name="T87" fmla="*/ 55 h 811"/>
                <a:gd name="T88" fmla="*/ 252 w 591"/>
                <a:gd name="T89" fmla="*/ 76 h 811"/>
                <a:gd name="T90" fmla="*/ 232 w 591"/>
                <a:gd name="T91" fmla="*/ 111 h 811"/>
                <a:gd name="T92" fmla="*/ 210 w 591"/>
                <a:gd name="T93" fmla="*/ 167 h 811"/>
                <a:gd name="T94" fmla="*/ 196 w 591"/>
                <a:gd name="T95" fmla="*/ 258 h 811"/>
                <a:gd name="T96" fmla="*/ 194 w 591"/>
                <a:gd name="T97" fmla="*/ 365 h 811"/>
                <a:gd name="T98" fmla="*/ 186 w 591"/>
                <a:gd name="T99" fmla="*/ 390 h 811"/>
                <a:gd name="T100" fmla="*/ 176 w 591"/>
                <a:gd name="T101" fmla="*/ 394 h 811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w 591"/>
                <a:gd name="T154" fmla="*/ 0 h 811"/>
                <a:gd name="T155" fmla="*/ 591 w 591"/>
                <a:gd name="T156" fmla="*/ 811 h 811"/>
              </a:gdLst>
              <a:ahLst/>
              <a:cxnLst>
                <a:cxn ang="T102">
                  <a:pos x="T0" y="T1"/>
                </a:cxn>
                <a:cxn ang="T103">
                  <a:pos x="T2" y="T3"/>
                </a:cxn>
                <a:cxn ang="T104">
                  <a:pos x="T4" y="T5"/>
                </a:cxn>
                <a:cxn ang="T105">
                  <a:pos x="T6" y="T7"/>
                </a:cxn>
                <a:cxn ang="T106">
                  <a:pos x="T8" y="T9"/>
                </a:cxn>
                <a:cxn ang="T107">
                  <a:pos x="T10" y="T11"/>
                </a:cxn>
                <a:cxn ang="T108">
                  <a:pos x="T12" y="T13"/>
                </a:cxn>
                <a:cxn ang="T109">
                  <a:pos x="T14" y="T15"/>
                </a:cxn>
                <a:cxn ang="T110">
                  <a:pos x="T16" y="T17"/>
                </a:cxn>
                <a:cxn ang="T111">
                  <a:pos x="T18" y="T19"/>
                </a:cxn>
                <a:cxn ang="T112">
                  <a:pos x="T20" y="T21"/>
                </a:cxn>
                <a:cxn ang="T113">
                  <a:pos x="T22" y="T23"/>
                </a:cxn>
                <a:cxn ang="T114">
                  <a:pos x="T24" y="T25"/>
                </a:cxn>
                <a:cxn ang="T115">
                  <a:pos x="T26" y="T27"/>
                </a:cxn>
                <a:cxn ang="T116">
                  <a:pos x="T28" y="T29"/>
                </a:cxn>
                <a:cxn ang="T117">
                  <a:pos x="T30" y="T31"/>
                </a:cxn>
                <a:cxn ang="T118">
                  <a:pos x="T32" y="T33"/>
                </a:cxn>
                <a:cxn ang="T119">
                  <a:pos x="T34" y="T35"/>
                </a:cxn>
                <a:cxn ang="T120">
                  <a:pos x="T36" y="T37"/>
                </a:cxn>
                <a:cxn ang="T121">
                  <a:pos x="T38" y="T39"/>
                </a:cxn>
                <a:cxn ang="T122">
                  <a:pos x="T40" y="T41"/>
                </a:cxn>
                <a:cxn ang="T123">
                  <a:pos x="T42" y="T43"/>
                </a:cxn>
                <a:cxn ang="T124">
                  <a:pos x="T44" y="T45"/>
                </a:cxn>
                <a:cxn ang="T125">
                  <a:pos x="T46" y="T47"/>
                </a:cxn>
                <a:cxn ang="T126">
                  <a:pos x="T48" y="T49"/>
                </a:cxn>
                <a:cxn ang="T127">
                  <a:pos x="T50" y="T51"/>
                </a:cxn>
                <a:cxn ang="T128">
                  <a:pos x="T52" y="T53"/>
                </a:cxn>
                <a:cxn ang="T129">
                  <a:pos x="T54" y="T55"/>
                </a:cxn>
                <a:cxn ang="T130">
                  <a:pos x="T56" y="T57"/>
                </a:cxn>
                <a:cxn ang="T131">
                  <a:pos x="T58" y="T59"/>
                </a:cxn>
                <a:cxn ang="T132">
                  <a:pos x="T60" y="T61"/>
                </a:cxn>
                <a:cxn ang="T133">
                  <a:pos x="T62" y="T63"/>
                </a:cxn>
                <a:cxn ang="T134">
                  <a:pos x="T64" y="T65"/>
                </a:cxn>
                <a:cxn ang="T135">
                  <a:pos x="T66" y="T67"/>
                </a:cxn>
                <a:cxn ang="T136">
                  <a:pos x="T68" y="T69"/>
                </a:cxn>
                <a:cxn ang="T137">
                  <a:pos x="T70" y="T71"/>
                </a:cxn>
                <a:cxn ang="T138">
                  <a:pos x="T72" y="T73"/>
                </a:cxn>
                <a:cxn ang="T139">
                  <a:pos x="T74" y="T75"/>
                </a:cxn>
                <a:cxn ang="T140">
                  <a:pos x="T76" y="T77"/>
                </a:cxn>
                <a:cxn ang="T141">
                  <a:pos x="T78" y="T79"/>
                </a:cxn>
                <a:cxn ang="T142">
                  <a:pos x="T80" y="T81"/>
                </a:cxn>
                <a:cxn ang="T143">
                  <a:pos x="T82" y="T83"/>
                </a:cxn>
                <a:cxn ang="T144">
                  <a:pos x="T84" y="T85"/>
                </a:cxn>
                <a:cxn ang="T145">
                  <a:pos x="T86" y="T87"/>
                </a:cxn>
                <a:cxn ang="T146">
                  <a:pos x="T88" y="T89"/>
                </a:cxn>
                <a:cxn ang="T147">
                  <a:pos x="T90" y="T91"/>
                </a:cxn>
                <a:cxn ang="T148">
                  <a:pos x="T92" y="T93"/>
                </a:cxn>
                <a:cxn ang="T149">
                  <a:pos x="T94" y="T95"/>
                </a:cxn>
                <a:cxn ang="T150">
                  <a:pos x="T96" y="T97"/>
                </a:cxn>
                <a:cxn ang="T151">
                  <a:pos x="T98" y="T99"/>
                </a:cxn>
                <a:cxn ang="T152">
                  <a:pos x="T100" y="T101"/>
                </a:cxn>
              </a:cxnLst>
              <a:rect l="T153" t="T154" r="T155" b="T156"/>
              <a:pathLst>
                <a:path w="591" h="811">
                  <a:moveTo>
                    <a:pt x="346" y="791"/>
                  </a:moveTo>
                  <a:lnTo>
                    <a:pt x="341" y="794"/>
                  </a:lnTo>
                  <a:lnTo>
                    <a:pt x="331" y="797"/>
                  </a:lnTo>
                  <a:lnTo>
                    <a:pt x="320" y="801"/>
                  </a:lnTo>
                  <a:lnTo>
                    <a:pt x="307" y="804"/>
                  </a:lnTo>
                  <a:lnTo>
                    <a:pt x="293" y="807"/>
                  </a:lnTo>
                  <a:lnTo>
                    <a:pt x="280" y="810"/>
                  </a:lnTo>
                  <a:lnTo>
                    <a:pt x="266" y="811"/>
                  </a:lnTo>
                  <a:lnTo>
                    <a:pt x="253" y="811"/>
                  </a:lnTo>
                  <a:lnTo>
                    <a:pt x="245" y="776"/>
                  </a:lnTo>
                  <a:lnTo>
                    <a:pt x="239" y="737"/>
                  </a:lnTo>
                  <a:lnTo>
                    <a:pt x="238" y="698"/>
                  </a:lnTo>
                  <a:lnTo>
                    <a:pt x="241" y="667"/>
                  </a:lnTo>
                  <a:lnTo>
                    <a:pt x="247" y="650"/>
                  </a:lnTo>
                  <a:lnTo>
                    <a:pt x="256" y="624"/>
                  </a:lnTo>
                  <a:lnTo>
                    <a:pt x="268" y="596"/>
                  </a:lnTo>
                  <a:lnTo>
                    <a:pt x="280" y="564"/>
                  </a:lnTo>
                  <a:lnTo>
                    <a:pt x="291" y="533"/>
                  </a:lnTo>
                  <a:lnTo>
                    <a:pt x="300" y="507"/>
                  </a:lnTo>
                  <a:lnTo>
                    <a:pt x="307" y="485"/>
                  </a:lnTo>
                  <a:lnTo>
                    <a:pt x="309" y="472"/>
                  </a:lnTo>
                  <a:lnTo>
                    <a:pt x="318" y="461"/>
                  </a:lnTo>
                  <a:lnTo>
                    <a:pt x="323" y="442"/>
                  </a:lnTo>
                  <a:lnTo>
                    <a:pt x="328" y="422"/>
                  </a:lnTo>
                  <a:lnTo>
                    <a:pt x="330" y="401"/>
                  </a:lnTo>
                  <a:lnTo>
                    <a:pt x="332" y="372"/>
                  </a:lnTo>
                  <a:lnTo>
                    <a:pt x="337" y="329"/>
                  </a:lnTo>
                  <a:lnTo>
                    <a:pt x="343" y="289"/>
                  </a:lnTo>
                  <a:lnTo>
                    <a:pt x="346" y="261"/>
                  </a:lnTo>
                  <a:lnTo>
                    <a:pt x="341" y="264"/>
                  </a:lnTo>
                  <a:lnTo>
                    <a:pt x="334" y="265"/>
                  </a:lnTo>
                  <a:lnTo>
                    <a:pt x="327" y="267"/>
                  </a:lnTo>
                  <a:lnTo>
                    <a:pt x="320" y="268"/>
                  </a:lnTo>
                  <a:lnTo>
                    <a:pt x="314" y="271"/>
                  </a:lnTo>
                  <a:lnTo>
                    <a:pt x="307" y="272"/>
                  </a:lnTo>
                  <a:lnTo>
                    <a:pt x="301" y="273"/>
                  </a:lnTo>
                  <a:lnTo>
                    <a:pt x="297" y="273"/>
                  </a:lnTo>
                  <a:lnTo>
                    <a:pt x="292" y="273"/>
                  </a:lnTo>
                  <a:lnTo>
                    <a:pt x="288" y="273"/>
                  </a:lnTo>
                  <a:lnTo>
                    <a:pt x="283" y="274"/>
                  </a:lnTo>
                  <a:lnTo>
                    <a:pt x="278" y="274"/>
                  </a:lnTo>
                  <a:lnTo>
                    <a:pt x="274" y="275"/>
                  </a:lnTo>
                  <a:lnTo>
                    <a:pt x="269" y="276"/>
                  </a:lnTo>
                  <a:lnTo>
                    <a:pt x="266" y="278"/>
                  </a:lnTo>
                  <a:lnTo>
                    <a:pt x="262" y="279"/>
                  </a:lnTo>
                  <a:lnTo>
                    <a:pt x="259" y="279"/>
                  </a:lnTo>
                  <a:lnTo>
                    <a:pt x="255" y="279"/>
                  </a:lnTo>
                  <a:lnTo>
                    <a:pt x="251" y="279"/>
                  </a:lnTo>
                  <a:lnTo>
                    <a:pt x="245" y="278"/>
                  </a:lnTo>
                  <a:lnTo>
                    <a:pt x="240" y="276"/>
                  </a:lnTo>
                  <a:lnTo>
                    <a:pt x="236" y="275"/>
                  </a:lnTo>
                  <a:lnTo>
                    <a:pt x="231" y="274"/>
                  </a:lnTo>
                  <a:lnTo>
                    <a:pt x="228" y="273"/>
                  </a:lnTo>
                  <a:lnTo>
                    <a:pt x="224" y="272"/>
                  </a:lnTo>
                  <a:lnTo>
                    <a:pt x="218" y="271"/>
                  </a:lnTo>
                  <a:lnTo>
                    <a:pt x="213" y="270"/>
                  </a:lnTo>
                  <a:lnTo>
                    <a:pt x="205" y="268"/>
                  </a:lnTo>
                  <a:lnTo>
                    <a:pt x="197" y="268"/>
                  </a:lnTo>
                  <a:lnTo>
                    <a:pt x="190" y="268"/>
                  </a:lnTo>
                  <a:lnTo>
                    <a:pt x="182" y="268"/>
                  </a:lnTo>
                  <a:lnTo>
                    <a:pt x="176" y="268"/>
                  </a:lnTo>
                  <a:lnTo>
                    <a:pt x="170" y="270"/>
                  </a:lnTo>
                  <a:lnTo>
                    <a:pt x="163" y="271"/>
                  </a:lnTo>
                  <a:lnTo>
                    <a:pt x="157" y="271"/>
                  </a:lnTo>
                  <a:lnTo>
                    <a:pt x="150" y="272"/>
                  </a:lnTo>
                  <a:lnTo>
                    <a:pt x="144" y="272"/>
                  </a:lnTo>
                  <a:lnTo>
                    <a:pt x="138" y="271"/>
                  </a:lnTo>
                  <a:lnTo>
                    <a:pt x="131" y="271"/>
                  </a:lnTo>
                  <a:lnTo>
                    <a:pt x="125" y="268"/>
                  </a:lnTo>
                  <a:lnTo>
                    <a:pt x="116" y="265"/>
                  </a:lnTo>
                  <a:lnTo>
                    <a:pt x="102" y="260"/>
                  </a:lnTo>
                  <a:lnTo>
                    <a:pt x="86" y="252"/>
                  </a:lnTo>
                  <a:lnTo>
                    <a:pt x="66" y="245"/>
                  </a:lnTo>
                  <a:lnTo>
                    <a:pt x="47" y="237"/>
                  </a:lnTo>
                  <a:lnTo>
                    <a:pt x="28" y="232"/>
                  </a:lnTo>
                  <a:lnTo>
                    <a:pt x="12" y="227"/>
                  </a:lnTo>
                  <a:lnTo>
                    <a:pt x="0" y="225"/>
                  </a:lnTo>
                  <a:lnTo>
                    <a:pt x="0" y="219"/>
                  </a:lnTo>
                  <a:lnTo>
                    <a:pt x="0" y="212"/>
                  </a:lnTo>
                  <a:lnTo>
                    <a:pt x="1" y="205"/>
                  </a:lnTo>
                  <a:lnTo>
                    <a:pt x="2" y="198"/>
                  </a:lnTo>
                  <a:lnTo>
                    <a:pt x="5" y="183"/>
                  </a:lnTo>
                  <a:lnTo>
                    <a:pt x="11" y="167"/>
                  </a:lnTo>
                  <a:lnTo>
                    <a:pt x="17" y="151"/>
                  </a:lnTo>
                  <a:lnTo>
                    <a:pt x="24" y="136"/>
                  </a:lnTo>
                  <a:lnTo>
                    <a:pt x="31" y="122"/>
                  </a:lnTo>
                  <a:lnTo>
                    <a:pt x="38" y="111"/>
                  </a:lnTo>
                  <a:lnTo>
                    <a:pt x="45" y="101"/>
                  </a:lnTo>
                  <a:lnTo>
                    <a:pt x="49" y="94"/>
                  </a:lnTo>
                  <a:lnTo>
                    <a:pt x="64" y="98"/>
                  </a:lnTo>
                  <a:lnTo>
                    <a:pt x="80" y="101"/>
                  </a:lnTo>
                  <a:lnTo>
                    <a:pt x="99" y="106"/>
                  </a:lnTo>
                  <a:lnTo>
                    <a:pt x="116" y="109"/>
                  </a:lnTo>
                  <a:lnTo>
                    <a:pt x="133" y="114"/>
                  </a:lnTo>
                  <a:lnTo>
                    <a:pt x="147" y="116"/>
                  </a:lnTo>
                  <a:lnTo>
                    <a:pt x="157" y="119"/>
                  </a:lnTo>
                  <a:lnTo>
                    <a:pt x="164" y="119"/>
                  </a:lnTo>
                  <a:lnTo>
                    <a:pt x="169" y="118"/>
                  </a:lnTo>
                  <a:lnTo>
                    <a:pt x="174" y="118"/>
                  </a:lnTo>
                  <a:lnTo>
                    <a:pt x="178" y="118"/>
                  </a:lnTo>
                  <a:lnTo>
                    <a:pt x="184" y="118"/>
                  </a:lnTo>
                  <a:lnTo>
                    <a:pt x="190" y="118"/>
                  </a:lnTo>
                  <a:lnTo>
                    <a:pt x="194" y="119"/>
                  </a:lnTo>
                  <a:lnTo>
                    <a:pt x="198" y="119"/>
                  </a:lnTo>
                  <a:lnTo>
                    <a:pt x="201" y="120"/>
                  </a:lnTo>
                  <a:lnTo>
                    <a:pt x="205" y="121"/>
                  </a:lnTo>
                  <a:lnTo>
                    <a:pt x="210" y="123"/>
                  </a:lnTo>
                  <a:lnTo>
                    <a:pt x="217" y="127"/>
                  </a:lnTo>
                  <a:lnTo>
                    <a:pt x="225" y="129"/>
                  </a:lnTo>
                  <a:lnTo>
                    <a:pt x="232" y="132"/>
                  </a:lnTo>
                  <a:lnTo>
                    <a:pt x="239" y="134"/>
                  </a:lnTo>
                  <a:lnTo>
                    <a:pt x="245" y="135"/>
                  </a:lnTo>
                  <a:lnTo>
                    <a:pt x="248" y="134"/>
                  </a:lnTo>
                  <a:lnTo>
                    <a:pt x="253" y="130"/>
                  </a:lnTo>
                  <a:lnTo>
                    <a:pt x="256" y="127"/>
                  </a:lnTo>
                  <a:lnTo>
                    <a:pt x="261" y="124"/>
                  </a:lnTo>
                  <a:lnTo>
                    <a:pt x="265" y="121"/>
                  </a:lnTo>
                  <a:lnTo>
                    <a:pt x="269" y="121"/>
                  </a:lnTo>
                  <a:lnTo>
                    <a:pt x="275" y="121"/>
                  </a:lnTo>
                  <a:lnTo>
                    <a:pt x="280" y="120"/>
                  </a:lnTo>
                  <a:lnTo>
                    <a:pt x="284" y="118"/>
                  </a:lnTo>
                  <a:lnTo>
                    <a:pt x="289" y="115"/>
                  </a:lnTo>
                  <a:lnTo>
                    <a:pt x="293" y="114"/>
                  </a:lnTo>
                  <a:lnTo>
                    <a:pt x="298" y="112"/>
                  </a:lnTo>
                  <a:lnTo>
                    <a:pt x="301" y="111"/>
                  </a:lnTo>
                  <a:lnTo>
                    <a:pt x="307" y="109"/>
                  </a:lnTo>
                  <a:lnTo>
                    <a:pt x="316" y="106"/>
                  </a:lnTo>
                  <a:lnTo>
                    <a:pt x="328" y="101"/>
                  </a:lnTo>
                  <a:lnTo>
                    <a:pt x="342" y="96"/>
                  </a:lnTo>
                  <a:lnTo>
                    <a:pt x="356" y="90"/>
                  </a:lnTo>
                  <a:lnTo>
                    <a:pt x="369" y="82"/>
                  </a:lnTo>
                  <a:lnTo>
                    <a:pt x="381" y="75"/>
                  </a:lnTo>
                  <a:lnTo>
                    <a:pt x="391" y="67"/>
                  </a:lnTo>
                  <a:lnTo>
                    <a:pt x="397" y="69"/>
                  </a:lnTo>
                  <a:lnTo>
                    <a:pt x="404" y="71"/>
                  </a:lnTo>
                  <a:lnTo>
                    <a:pt x="410" y="73"/>
                  </a:lnTo>
                  <a:lnTo>
                    <a:pt x="412" y="71"/>
                  </a:lnTo>
                  <a:lnTo>
                    <a:pt x="413" y="67"/>
                  </a:lnTo>
                  <a:lnTo>
                    <a:pt x="415" y="62"/>
                  </a:lnTo>
                  <a:lnTo>
                    <a:pt x="418" y="58"/>
                  </a:lnTo>
                  <a:lnTo>
                    <a:pt x="420" y="53"/>
                  </a:lnTo>
                  <a:lnTo>
                    <a:pt x="423" y="50"/>
                  </a:lnTo>
                  <a:lnTo>
                    <a:pt x="429" y="44"/>
                  </a:lnTo>
                  <a:lnTo>
                    <a:pt x="437" y="36"/>
                  </a:lnTo>
                  <a:lnTo>
                    <a:pt x="447" y="27"/>
                  </a:lnTo>
                  <a:lnTo>
                    <a:pt x="456" y="18"/>
                  </a:lnTo>
                  <a:lnTo>
                    <a:pt x="465" y="10"/>
                  </a:lnTo>
                  <a:lnTo>
                    <a:pt x="472" y="5"/>
                  </a:lnTo>
                  <a:lnTo>
                    <a:pt x="476" y="2"/>
                  </a:lnTo>
                  <a:lnTo>
                    <a:pt x="480" y="2"/>
                  </a:lnTo>
                  <a:lnTo>
                    <a:pt x="486" y="1"/>
                  </a:lnTo>
                  <a:lnTo>
                    <a:pt x="493" y="0"/>
                  </a:lnTo>
                  <a:lnTo>
                    <a:pt x="501" y="0"/>
                  </a:lnTo>
                  <a:lnTo>
                    <a:pt x="508" y="0"/>
                  </a:lnTo>
                  <a:lnTo>
                    <a:pt x="514" y="0"/>
                  </a:lnTo>
                  <a:lnTo>
                    <a:pt x="521" y="0"/>
                  </a:lnTo>
                  <a:lnTo>
                    <a:pt x="526" y="1"/>
                  </a:lnTo>
                  <a:lnTo>
                    <a:pt x="531" y="3"/>
                  </a:lnTo>
                  <a:lnTo>
                    <a:pt x="539" y="7"/>
                  </a:lnTo>
                  <a:lnTo>
                    <a:pt x="549" y="12"/>
                  </a:lnTo>
                  <a:lnTo>
                    <a:pt x="559" y="17"/>
                  </a:lnTo>
                  <a:lnTo>
                    <a:pt x="570" y="24"/>
                  </a:lnTo>
                  <a:lnTo>
                    <a:pt x="579" y="30"/>
                  </a:lnTo>
                  <a:lnTo>
                    <a:pt x="586" y="35"/>
                  </a:lnTo>
                  <a:lnTo>
                    <a:pt x="591" y="39"/>
                  </a:lnTo>
                  <a:lnTo>
                    <a:pt x="586" y="46"/>
                  </a:lnTo>
                  <a:lnTo>
                    <a:pt x="581" y="54"/>
                  </a:lnTo>
                  <a:lnTo>
                    <a:pt x="578" y="62"/>
                  </a:lnTo>
                  <a:lnTo>
                    <a:pt x="577" y="70"/>
                  </a:lnTo>
                  <a:lnTo>
                    <a:pt x="574" y="77"/>
                  </a:lnTo>
                  <a:lnTo>
                    <a:pt x="573" y="83"/>
                  </a:lnTo>
                  <a:lnTo>
                    <a:pt x="570" y="89"/>
                  </a:lnTo>
                  <a:lnTo>
                    <a:pt x="565" y="92"/>
                  </a:lnTo>
                  <a:lnTo>
                    <a:pt x="561" y="96"/>
                  </a:lnTo>
                  <a:lnTo>
                    <a:pt x="554" y="103"/>
                  </a:lnTo>
                  <a:lnTo>
                    <a:pt x="544" y="111"/>
                  </a:lnTo>
                  <a:lnTo>
                    <a:pt x="534" y="121"/>
                  </a:lnTo>
                  <a:lnTo>
                    <a:pt x="523" y="131"/>
                  </a:lnTo>
                  <a:lnTo>
                    <a:pt x="512" y="143"/>
                  </a:lnTo>
                  <a:lnTo>
                    <a:pt x="503" y="153"/>
                  </a:lnTo>
                  <a:lnTo>
                    <a:pt x="495" y="164"/>
                  </a:lnTo>
                  <a:lnTo>
                    <a:pt x="487" y="177"/>
                  </a:lnTo>
                  <a:lnTo>
                    <a:pt x="475" y="197"/>
                  </a:lnTo>
                  <a:lnTo>
                    <a:pt x="463" y="222"/>
                  </a:lnTo>
                  <a:lnTo>
                    <a:pt x="450" y="251"/>
                  </a:lnTo>
                  <a:lnTo>
                    <a:pt x="437" y="281"/>
                  </a:lnTo>
                  <a:lnTo>
                    <a:pt x="427" y="309"/>
                  </a:lnTo>
                  <a:lnTo>
                    <a:pt x="419" y="334"/>
                  </a:lnTo>
                  <a:lnTo>
                    <a:pt x="414" y="354"/>
                  </a:lnTo>
                  <a:lnTo>
                    <a:pt x="407" y="399"/>
                  </a:lnTo>
                  <a:lnTo>
                    <a:pt x="399" y="460"/>
                  </a:lnTo>
                  <a:lnTo>
                    <a:pt x="392" y="517"/>
                  </a:lnTo>
                  <a:lnTo>
                    <a:pt x="391" y="554"/>
                  </a:lnTo>
                  <a:lnTo>
                    <a:pt x="390" y="596"/>
                  </a:lnTo>
                  <a:lnTo>
                    <a:pt x="388" y="663"/>
                  </a:lnTo>
                  <a:lnTo>
                    <a:pt x="387" y="731"/>
                  </a:lnTo>
                  <a:lnTo>
                    <a:pt x="387" y="774"/>
                  </a:lnTo>
                  <a:lnTo>
                    <a:pt x="382" y="776"/>
                  </a:lnTo>
                  <a:lnTo>
                    <a:pt x="376" y="779"/>
                  </a:lnTo>
                  <a:lnTo>
                    <a:pt x="372" y="781"/>
                  </a:lnTo>
                  <a:lnTo>
                    <a:pt x="367" y="783"/>
                  </a:lnTo>
                  <a:lnTo>
                    <a:pt x="361" y="786"/>
                  </a:lnTo>
                  <a:lnTo>
                    <a:pt x="357" y="787"/>
                  </a:lnTo>
                  <a:lnTo>
                    <a:pt x="351" y="789"/>
                  </a:lnTo>
                  <a:lnTo>
                    <a:pt x="346" y="79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h-TH"/>
            </a:p>
          </p:txBody>
        </p:sp>
        <p:sp>
          <p:nvSpPr>
            <p:cNvPr id="12307" name="Freeform 12"/>
            <p:cNvSpPr>
              <a:spLocks/>
            </p:cNvSpPr>
            <p:nvPr/>
          </p:nvSpPr>
          <p:spPr bwMode="auto">
            <a:xfrm>
              <a:off x="2757" y="1271"/>
              <a:ext cx="34" cy="56"/>
            </a:xfrm>
            <a:custGeom>
              <a:avLst/>
              <a:gdLst>
                <a:gd name="T0" fmla="*/ 34 w 69"/>
                <a:gd name="T1" fmla="*/ 4 h 113"/>
                <a:gd name="T2" fmla="*/ 32 w 69"/>
                <a:gd name="T3" fmla="*/ 8 h 113"/>
                <a:gd name="T4" fmla="*/ 29 w 69"/>
                <a:gd name="T5" fmla="*/ 13 h 113"/>
                <a:gd name="T6" fmla="*/ 25 w 69"/>
                <a:gd name="T7" fmla="*/ 18 h 113"/>
                <a:gd name="T8" fmla="*/ 22 w 69"/>
                <a:gd name="T9" fmla="*/ 25 h 113"/>
                <a:gd name="T10" fmla="*/ 18 w 69"/>
                <a:gd name="T11" fmla="*/ 33 h 113"/>
                <a:gd name="T12" fmla="*/ 15 w 69"/>
                <a:gd name="T13" fmla="*/ 41 h 113"/>
                <a:gd name="T14" fmla="*/ 12 w 69"/>
                <a:gd name="T15" fmla="*/ 49 h 113"/>
                <a:gd name="T16" fmla="*/ 11 w 69"/>
                <a:gd name="T17" fmla="*/ 56 h 113"/>
                <a:gd name="T18" fmla="*/ 7 w 69"/>
                <a:gd name="T19" fmla="*/ 56 h 113"/>
                <a:gd name="T20" fmla="*/ 4 w 69"/>
                <a:gd name="T21" fmla="*/ 56 h 113"/>
                <a:gd name="T22" fmla="*/ 2 w 69"/>
                <a:gd name="T23" fmla="*/ 55 h 113"/>
                <a:gd name="T24" fmla="*/ 0 w 69"/>
                <a:gd name="T25" fmla="*/ 55 h 113"/>
                <a:gd name="T26" fmla="*/ 1 w 69"/>
                <a:gd name="T27" fmla="*/ 49 h 113"/>
                <a:gd name="T28" fmla="*/ 3 w 69"/>
                <a:gd name="T29" fmla="*/ 44 h 113"/>
                <a:gd name="T30" fmla="*/ 4 w 69"/>
                <a:gd name="T31" fmla="*/ 40 h 113"/>
                <a:gd name="T32" fmla="*/ 5 w 69"/>
                <a:gd name="T33" fmla="*/ 36 h 113"/>
                <a:gd name="T34" fmla="*/ 7 w 69"/>
                <a:gd name="T35" fmla="*/ 26 h 113"/>
                <a:gd name="T36" fmla="*/ 10 w 69"/>
                <a:gd name="T37" fmla="*/ 16 h 113"/>
                <a:gd name="T38" fmla="*/ 14 w 69"/>
                <a:gd name="T39" fmla="*/ 7 h 113"/>
                <a:gd name="T40" fmla="*/ 20 w 69"/>
                <a:gd name="T41" fmla="*/ 0 h 113"/>
                <a:gd name="T42" fmla="*/ 23 w 69"/>
                <a:gd name="T43" fmla="*/ 1 h 113"/>
                <a:gd name="T44" fmla="*/ 27 w 69"/>
                <a:gd name="T45" fmla="*/ 2 h 113"/>
                <a:gd name="T46" fmla="*/ 31 w 69"/>
                <a:gd name="T47" fmla="*/ 3 h 113"/>
                <a:gd name="T48" fmla="*/ 34 w 69"/>
                <a:gd name="T49" fmla="*/ 4 h 113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69"/>
                <a:gd name="T76" fmla="*/ 0 h 113"/>
                <a:gd name="T77" fmla="*/ 69 w 69"/>
                <a:gd name="T78" fmla="*/ 113 h 113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69" h="113">
                  <a:moveTo>
                    <a:pt x="69" y="9"/>
                  </a:moveTo>
                  <a:lnTo>
                    <a:pt x="65" y="16"/>
                  </a:lnTo>
                  <a:lnTo>
                    <a:pt x="58" y="26"/>
                  </a:lnTo>
                  <a:lnTo>
                    <a:pt x="51" y="37"/>
                  </a:lnTo>
                  <a:lnTo>
                    <a:pt x="44" y="51"/>
                  </a:lnTo>
                  <a:lnTo>
                    <a:pt x="37" y="66"/>
                  </a:lnTo>
                  <a:lnTo>
                    <a:pt x="31" y="82"/>
                  </a:lnTo>
                  <a:lnTo>
                    <a:pt x="25" y="98"/>
                  </a:lnTo>
                  <a:lnTo>
                    <a:pt x="22" y="113"/>
                  </a:lnTo>
                  <a:lnTo>
                    <a:pt x="15" y="112"/>
                  </a:lnTo>
                  <a:lnTo>
                    <a:pt x="9" y="112"/>
                  </a:lnTo>
                  <a:lnTo>
                    <a:pt x="5" y="111"/>
                  </a:lnTo>
                  <a:lnTo>
                    <a:pt x="0" y="111"/>
                  </a:lnTo>
                  <a:lnTo>
                    <a:pt x="3" y="98"/>
                  </a:lnTo>
                  <a:lnTo>
                    <a:pt x="7" y="88"/>
                  </a:lnTo>
                  <a:lnTo>
                    <a:pt x="8" y="80"/>
                  </a:lnTo>
                  <a:lnTo>
                    <a:pt x="10" y="72"/>
                  </a:lnTo>
                  <a:lnTo>
                    <a:pt x="14" y="53"/>
                  </a:lnTo>
                  <a:lnTo>
                    <a:pt x="20" y="33"/>
                  </a:lnTo>
                  <a:lnTo>
                    <a:pt x="29" y="14"/>
                  </a:lnTo>
                  <a:lnTo>
                    <a:pt x="40" y="0"/>
                  </a:lnTo>
                  <a:lnTo>
                    <a:pt x="47" y="3"/>
                  </a:lnTo>
                  <a:lnTo>
                    <a:pt x="55" y="5"/>
                  </a:lnTo>
                  <a:lnTo>
                    <a:pt x="62" y="7"/>
                  </a:lnTo>
                  <a:lnTo>
                    <a:pt x="69" y="9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h-TH"/>
            </a:p>
          </p:txBody>
        </p:sp>
        <p:sp>
          <p:nvSpPr>
            <p:cNvPr id="12308" name="Freeform 13"/>
            <p:cNvSpPr>
              <a:spLocks/>
            </p:cNvSpPr>
            <p:nvPr/>
          </p:nvSpPr>
          <p:spPr bwMode="auto">
            <a:xfrm>
              <a:off x="2962" y="1248"/>
              <a:ext cx="168" cy="279"/>
            </a:xfrm>
            <a:custGeom>
              <a:avLst/>
              <a:gdLst>
                <a:gd name="T0" fmla="*/ 167 w 337"/>
                <a:gd name="T1" fmla="*/ 21 h 560"/>
                <a:gd name="T2" fmla="*/ 162 w 337"/>
                <a:gd name="T3" fmla="*/ 32 h 560"/>
                <a:gd name="T4" fmla="*/ 157 w 337"/>
                <a:gd name="T5" fmla="*/ 47 h 560"/>
                <a:gd name="T6" fmla="*/ 143 w 337"/>
                <a:gd name="T7" fmla="*/ 82 h 560"/>
                <a:gd name="T8" fmla="*/ 128 w 337"/>
                <a:gd name="T9" fmla="*/ 127 h 560"/>
                <a:gd name="T10" fmla="*/ 117 w 337"/>
                <a:gd name="T11" fmla="*/ 167 h 560"/>
                <a:gd name="T12" fmla="*/ 113 w 337"/>
                <a:gd name="T13" fmla="*/ 197 h 560"/>
                <a:gd name="T14" fmla="*/ 105 w 337"/>
                <a:gd name="T15" fmla="*/ 248 h 560"/>
                <a:gd name="T16" fmla="*/ 91 w 337"/>
                <a:gd name="T17" fmla="*/ 278 h 560"/>
                <a:gd name="T18" fmla="*/ 72 w 337"/>
                <a:gd name="T19" fmla="*/ 279 h 560"/>
                <a:gd name="T20" fmla="*/ 56 w 337"/>
                <a:gd name="T21" fmla="*/ 276 h 560"/>
                <a:gd name="T22" fmla="*/ 44 w 337"/>
                <a:gd name="T23" fmla="*/ 272 h 560"/>
                <a:gd name="T24" fmla="*/ 34 w 337"/>
                <a:gd name="T25" fmla="*/ 269 h 560"/>
                <a:gd name="T26" fmla="*/ 26 w 337"/>
                <a:gd name="T27" fmla="*/ 267 h 560"/>
                <a:gd name="T28" fmla="*/ 19 w 337"/>
                <a:gd name="T29" fmla="*/ 264 h 560"/>
                <a:gd name="T30" fmla="*/ 11 w 337"/>
                <a:gd name="T31" fmla="*/ 260 h 560"/>
                <a:gd name="T32" fmla="*/ 6 w 337"/>
                <a:gd name="T33" fmla="*/ 257 h 560"/>
                <a:gd name="T34" fmla="*/ 2 w 337"/>
                <a:gd name="T35" fmla="*/ 256 h 560"/>
                <a:gd name="T36" fmla="*/ 0 w 337"/>
                <a:gd name="T37" fmla="*/ 238 h 560"/>
                <a:gd name="T38" fmla="*/ 8 w 337"/>
                <a:gd name="T39" fmla="*/ 179 h 560"/>
                <a:gd name="T40" fmla="*/ 14 w 337"/>
                <a:gd name="T41" fmla="*/ 147 h 560"/>
                <a:gd name="T42" fmla="*/ 23 w 337"/>
                <a:gd name="T43" fmla="*/ 121 h 560"/>
                <a:gd name="T44" fmla="*/ 36 w 337"/>
                <a:gd name="T45" fmla="*/ 91 h 560"/>
                <a:gd name="T46" fmla="*/ 48 w 337"/>
                <a:gd name="T47" fmla="*/ 69 h 560"/>
                <a:gd name="T48" fmla="*/ 56 w 337"/>
                <a:gd name="T49" fmla="*/ 57 h 560"/>
                <a:gd name="T50" fmla="*/ 66 w 337"/>
                <a:gd name="T51" fmla="*/ 46 h 560"/>
                <a:gd name="T52" fmla="*/ 76 w 337"/>
                <a:gd name="T53" fmla="*/ 36 h 560"/>
                <a:gd name="T54" fmla="*/ 85 w 337"/>
                <a:gd name="T55" fmla="*/ 28 h 560"/>
                <a:gd name="T56" fmla="*/ 89 w 337"/>
                <a:gd name="T57" fmla="*/ 25 h 560"/>
                <a:gd name="T58" fmla="*/ 91 w 337"/>
                <a:gd name="T59" fmla="*/ 19 h 560"/>
                <a:gd name="T60" fmla="*/ 93 w 337"/>
                <a:gd name="T61" fmla="*/ 11 h 560"/>
                <a:gd name="T62" fmla="*/ 97 w 337"/>
                <a:gd name="T63" fmla="*/ 3 h 560"/>
                <a:gd name="T64" fmla="*/ 101 w 337"/>
                <a:gd name="T65" fmla="*/ 4 h 560"/>
                <a:gd name="T66" fmla="*/ 104 w 337"/>
                <a:gd name="T67" fmla="*/ 12 h 560"/>
                <a:gd name="T68" fmla="*/ 107 w 337"/>
                <a:gd name="T69" fmla="*/ 19 h 560"/>
                <a:gd name="T70" fmla="*/ 113 w 337"/>
                <a:gd name="T71" fmla="*/ 25 h 560"/>
                <a:gd name="T72" fmla="*/ 119 w 337"/>
                <a:gd name="T73" fmla="*/ 28 h 560"/>
                <a:gd name="T74" fmla="*/ 124 w 337"/>
                <a:gd name="T75" fmla="*/ 30 h 560"/>
                <a:gd name="T76" fmla="*/ 129 w 337"/>
                <a:gd name="T77" fmla="*/ 30 h 560"/>
                <a:gd name="T78" fmla="*/ 135 w 337"/>
                <a:gd name="T79" fmla="*/ 31 h 560"/>
                <a:gd name="T80" fmla="*/ 139 w 337"/>
                <a:gd name="T81" fmla="*/ 31 h 560"/>
                <a:gd name="T82" fmla="*/ 144 w 337"/>
                <a:gd name="T83" fmla="*/ 30 h 560"/>
                <a:gd name="T84" fmla="*/ 148 w 337"/>
                <a:gd name="T85" fmla="*/ 29 h 560"/>
                <a:gd name="T86" fmla="*/ 152 w 337"/>
                <a:gd name="T87" fmla="*/ 28 h 560"/>
                <a:gd name="T88" fmla="*/ 159 w 337"/>
                <a:gd name="T89" fmla="*/ 25 h 560"/>
                <a:gd name="T90" fmla="*/ 165 w 337"/>
                <a:gd name="T91" fmla="*/ 19 h 560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w 337"/>
                <a:gd name="T139" fmla="*/ 0 h 560"/>
                <a:gd name="T140" fmla="*/ 337 w 337"/>
                <a:gd name="T141" fmla="*/ 560 h 560"/>
              </a:gdLst>
              <a:ahLst/>
              <a:cxnLst>
                <a:cxn ang="T92">
                  <a:pos x="T0" y="T1"/>
                </a:cxn>
                <a:cxn ang="T93">
                  <a:pos x="T2" y="T3"/>
                </a:cxn>
                <a:cxn ang="T94">
                  <a:pos x="T4" y="T5"/>
                </a:cxn>
                <a:cxn ang="T95">
                  <a:pos x="T6" y="T7"/>
                </a:cxn>
                <a:cxn ang="T96">
                  <a:pos x="T8" y="T9"/>
                </a:cxn>
                <a:cxn ang="T97">
                  <a:pos x="T10" y="T11"/>
                </a:cxn>
                <a:cxn ang="T98">
                  <a:pos x="T12" y="T13"/>
                </a:cxn>
                <a:cxn ang="T99">
                  <a:pos x="T14" y="T15"/>
                </a:cxn>
                <a:cxn ang="T100">
                  <a:pos x="T16" y="T17"/>
                </a:cxn>
                <a:cxn ang="T101">
                  <a:pos x="T18" y="T19"/>
                </a:cxn>
                <a:cxn ang="T102">
                  <a:pos x="T20" y="T21"/>
                </a:cxn>
                <a:cxn ang="T103">
                  <a:pos x="T22" y="T23"/>
                </a:cxn>
                <a:cxn ang="T104">
                  <a:pos x="T24" y="T25"/>
                </a:cxn>
                <a:cxn ang="T105">
                  <a:pos x="T26" y="T27"/>
                </a:cxn>
                <a:cxn ang="T106">
                  <a:pos x="T28" y="T29"/>
                </a:cxn>
                <a:cxn ang="T107">
                  <a:pos x="T30" y="T31"/>
                </a:cxn>
                <a:cxn ang="T108">
                  <a:pos x="T32" y="T33"/>
                </a:cxn>
                <a:cxn ang="T109">
                  <a:pos x="T34" y="T35"/>
                </a:cxn>
                <a:cxn ang="T110">
                  <a:pos x="T36" y="T37"/>
                </a:cxn>
                <a:cxn ang="T111">
                  <a:pos x="T38" y="T39"/>
                </a:cxn>
                <a:cxn ang="T112">
                  <a:pos x="T40" y="T41"/>
                </a:cxn>
                <a:cxn ang="T113">
                  <a:pos x="T42" y="T43"/>
                </a:cxn>
                <a:cxn ang="T114">
                  <a:pos x="T44" y="T45"/>
                </a:cxn>
                <a:cxn ang="T115">
                  <a:pos x="T46" y="T47"/>
                </a:cxn>
                <a:cxn ang="T116">
                  <a:pos x="T48" y="T49"/>
                </a:cxn>
                <a:cxn ang="T117">
                  <a:pos x="T50" y="T51"/>
                </a:cxn>
                <a:cxn ang="T118">
                  <a:pos x="T52" y="T53"/>
                </a:cxn>
                <a:cxn ang="T119">
                  <a:pos x="T54" y="T55"/>
                </a:cxn>
                <a:cxn ang="T120">
                  <a:pos x="T56" y="T57"/>
                </a:cxn>
                <a:cxn ang="T121">
                  <a:pos x="T58" y="T59"/>
                </a:cxn>
                <a:cxn ang="T122">
                  <a:pos x="T60" y="T61"/>
                </a:cxn>
                <a:cxn ang="T123">
                  <a:pos x="T62" y="T63"/>
                </a:cxn>
                <a:cxn ang="T124">
                  <a:pos x="T64" y="T65"/>
                </a:cxn>
                <a:cxn ang="T125">
                  <a:pos x="T66" y="T67"/>
                </a:cxn>
                <a:cxn ang="T126">
                  <a:pos x="T68" y="T69"/>
                </a:cxn>
                <a:cxn ang="T127">
                  <a:pos x="T70" y="T71"/>
                </a:cxn>
                <a:cxn ang="T128">
                  <a:pos x="T72" y="T73"/>
                </a:cxn>
                <a:cxn ang="T129">
                  <a:pos x="T74" y="T75"/>
                </a:cxn>
                <a:cxn ang="T130">
                  <a:pos x="T76" y="T77"/>
                </a:cxn>
                <a:cxn ang="T131">
                  <a:pos x="T78" y="T79"/>
                </a:cxn>
                <a:cxn ang="T132">
                  <a:pos x="T80" y="T81"/>
                </a:cxn>
                <a:cxn ang="T133">
                  <a:pos x="T82" y="T83"/>
                </a:cxn>
                <a:cxn ang="T134">
                  <a:pos x="T84" y="T85"/>
                </a:cxn>
                <a:cxn ang="T135">
                  <a:pos x="T86" y="T87"/>
                </a:cxn>
                <a:cxn ang="T136">
                  <a:pos x="T88" y="T89"/>
                </a:cxn>
                <a:cxn ang="T137">
                  <a:pos x="T90" y="T91"/>
                </a:cxn>
              </a:cxnLst>
              <a:rect l="T138" t="T139" r="T140" b="T141"/>
              <a:pathLst>
                <a:path w="337" h="560">
                  <a:moveTo>
                    <a:pt x="337" y="35"/>
                  </a:moveTo>
                  <a:lnTo>
                    <a:pt x="334" y="43"/>
                  </a:lnTo>
                  <a:lnTo>
                    <a:pt x="330" y="53"/>
                  </a:lnTo>
                  <a:lnTo>
                    <a:pt x="325" y="65"/>
                  </a:lnTo>
                  <a:lnTo>
                    <a:pt x="322" y="74"/>
                  </a:lnTo>
                  <a:lnTo>
                    <a:pt x="314" y="95"/>
                  </a:lnTo>
                  <a:lnTo>
                    <a:pt x="301" y="126"/>
                  </a:lnTo>
                  <a:lnTo>
                    <a:pt x="287" y="165"/>
                  </a:lnTo>
                  <a:lnTo>
                    <a:pt x="271" y="209"/>
                  </a:lnTo>
                  <a:lnTo>
                    <a:pt x="256" y="254"/>
                  </a:lnTo>
                  <a:lnTo>
                    <a:pt x="243" y="297"/>
                  </a:lnTo>
                  <a:lnTo>
                    <a:pt x="234" y="335"/>
                  </a:lnTo>
                  <a:lnTo>
                    <a:pt x="229" y="365"/>
                  </a:lnTo>
                  <a:lnTo>
                    <a:pt x="226" y="396"/>
                  </a:lnTo>
                  <a:lnTo>
                    <a:pt x="218" y="444"/>
                  </a:lnTo>
                  <a:lnTo>
                    <a:pt x="210" y="498"/>
                  </a:lnTo>
                  <a:lnTo>
                    <a:pt x="203" y="552"/>
                  </a:lnTo>
                  <a:lnTo>
                    <a:pt x="183" y="558"/>
                  </a:lnTo>
                  <a:lnTo>
                    <a:pt x="164" y="560"/>
                  </a:lnTo>
                  <a:lnTo>
                    <a:pt x="145" y="560"/>
                  </a:lnTo>
                  <a:lnTo>
                    <a:pt x="129" y="558"/>
                  </a:lnTo>
                  <a:lnTo>
                    <a:pt x="113" y="554"/>
                  </a:lnTo>
                  <a:lnTo>
                    <a:pt x="99" y="551"/>
                  </a:lnTo>
                  <a:lnTo>
                    <a:pt x="88" y="546"/>
                  </a:lnTo>
                  <a:lnTo>
                    <a:pt x="77" y="543"/>
                  </a:lnTo>
                  <a:lnTo>
                    <a:pt x="69" y="540"/>
                  </a:lnTo>
                  <a:lnTo>
                    <a:pt x="61" y="537"/>
                  </a:lnTo>
                  <a:lnTo>
                    <a:pt x="53" y="535"/>
                  </a:lnTo>
                  <a:lnTo>
                    <a:pt x="46" y="532"/>
                  </a:lnTo>
                  <a:lnTo>
                    <a:pt x="39" y="530"/>
                  </a:lnTo>
                  <a:lnTo>
                    <a:pt x="31" y="527"/>
                  </a:lnTo>
                  <a:lnTo>
                    <a:pt x="23" y="522"/>
                  </a:lnTo>
                  <a:lnTo>
                    <a:pt x="15" y="516"/>
                  </a:lnTo>
                  <a:lnTo>
                    <a:pt x="12" y="515"/>
                  </a:lnTo>
                  <a:lnTo>
                    <a:pt x="8" y="514"/>
                  </a:lnTo>
                  <a:lnTo>
                    <a:pt x="5" y="514"/>
                  </a:lnTo>
                  <a:lnTo>
                    <a:pt x="0" y="515"/>
                  </a:lnTo>
                  <a:lnTo>
                    <a:pt x="1" y="478"/>
                  </a:lnTo>
                  <a:lnTo>
                    <a:pt x="8" y="421"/>
                  </a:lnTo>
                  <a:lnTo>
                    <a:pt x="16" y="360"/>
                  </a:lnTo>
                  <a:lnTo>
                    <a:pt x="23" y="315"/>
                  </a:lnTo>
                  <a:lnTo>
                    <a:pt x="28" y="295"/>
                  </a:lnTo>
                  <a:lnTo>
                    <a:pt x="36" y="270"/>
                  </a:lnTo>
                  <a:lnTo>
                    <a:pt x="46" y="242"/>
                  </a:lnTo>
                  <a:lnTo>
                    <a:pt x="59" y="212"/>
                  </a:lnTo>
                  <a:lnTo>
                    <a:pt x="72" y="183"/>
                  </a:lnTo>
                  <a:lnTo>
                    <a:pt x="84" y="158"/>
                  </a:lnTo>
                  <a:lnTo>
                    <a:pt x="96" y="138"/>
                  </a:lnTo>
                  <a:lnTo>
                    <a:pt x="104" y="125"/>
                  </a:lnTo>
                  <a:lnTo>
                    <a:pt x="112" y="114"/>
                  </a:lnTo>
                  <a:lnTo>
                    <a:pt x="121" y="104"/>
                  </a:lnTo>
                  <a:lnTo>
                    <a:pt x="132" y="92"/>
                  </a:lnTo>
                  <a:lnTo>
                    <a:pt x="143" y="82"/>
                  </a:lnTo>
                  <a:lnTo>
                    <a:pt x="153" y="72"/>
                  </a:lnTo>
                  <a:lnTo>
                    <a:pt x="163" y="64"/>
                  </a:lnTo>
                  <a:lnTo>
                    <a:pt x="170" y="57"/>
                  </a:lnTo>
                  <a:lnTo>
                    <a:pt x="174" y="53"/>
                  </a:lnTo>
                  <a:lnTo>
                    <a:pt x="179" y="50"/>
                  </a:lnTo>
                  <a:lnTo>
                    <a:pt x="182" y="44"/>
                  </a:lnTo>
                  <a:lnTo>
                    <a:pt x="183" y="38"/>
                  </a:lnTo>
                  <a:lnTo>
                    <a:pt x="186" y="31"/>
                  </a:lnTo>
                  <a:lnTo>
                    <a:pt x="187" y="23"/>
                  </a:lnTo>
                  <a:lnTo>
                    <a:pt x="190" y="15"/>
                  </a:lnTo>
                  <a:lnTo>
                    <a:pt x="195" y="7"/>
                  </a:lnTo>
                  <a:lnTo>
                    <a:pt x="200" y="0"/>
                  </a:lnTo>
                  <a:lnTo>
                    <a:pt x="202" y="8"/>
                  </a:lnTo>
                  <a:lnTo>
                    <a:pt x="204" y="16"/>
                  </a:lnTo>
                  <a:lnTo>
                    <a:pt x="208" y="24"/>
                  </a:lnTo>
                  <a:lnTo>
                    <a:pt x="211" y="32"/>
                  </a:lnTo>
                  <a:lnTo>
                    <a:pt x="214" y="38"/>
                  </a:lnTo>
                  <a:lnTo>
                    <a:pt x="220" y="45"/>
                  </a:lnTo>
                  <a:lnTo>
                    <a:pt x="227" y="51"/>
                  </a:lnTo>
                  <a:lnTo>
                    <a:pt x="234" y="55"/>
                  </a:lnTo>
                  <a:lnTo>
                    <a:pt x="239" y="57"/>
                  </a:lnTo>
                  <a:lnTo>
                    <a:pt x="244" y="59"/>
                  </a:lnTo>
                  <a:lnTo>
                    <a:pt x="249" y="60"/>
                  </a:lnTo>
                  <a:lnTo>
                    <a:pt x="255" y="60"/>
                  </a:lnTo>
                  <a:lnTo>
                    <a:pt x="259" y="61"/>
                  </a:lnTo>
                  <a:lnTo>
                    <a:pt x="265" y="62"/>
                  </a:lnTo>
                  <a:lnTo>
                    <a:pt x="270" y="62"/>
                  </a:lnTo>
                  <a:lnTo>
                    <a:pt x="274" y="62"/>
                  </a:lnTo>
                  <a:lnTo>
                    <a:pt x="279" y="62"/>
                  </a:lnTo>
                  <a:lnTo>
                    <a:pt x="284" y="62"/>
                  </a:lnTo>
                  <a:lnTo>
                    <a:pt x="288" y="61"/>
                  </a:lnTo>
                  <a:lnTo>
                    <a:pt x="293" y="60"/>
                  </a:lnTo>
                  <a:lnTo>
                    <a:pt x="297" y="59"/>
                  </a:lnTo>
                  <a:lnTo>
                    <a:pt x="301" y="58"/>
                  </a:lnTo>
                  <a:lnTo>
                    <a:pt x="305" y="57"/>
                  </a:lnTo>
                  <a:lnTo>
                    <a:pt x="310" y="54"/>
                  </a:lnTo>
                  <a:lnTo>
                    <a:pt x="318" y="50"/>
                  </a:lnTo>
                  <a:lnTo>
                    <a:pt x="325" y="44"/>
                  </a:lnTo>
                  <a:lnTo>
                    <a:pt x="331" y="39"/>
                  </a:lnTo>
                  <a:lnTo>
                    <a:pt x="337" y="3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h-TH"/>
            </a:p>
          </p:txBody>
        </p:sp>
        <p:sp>
          <p:nvSpPr>
            <p:cNvPr id="12309" name="Freeform 14"/>
            <p:cNvSpPr>
              <a:spLocks/>
            </p:cNvSpPr>
            <p:nvPr/>
          </p:nvSpPr>
          <p:spPr bwMode="auto">
            <a:xfrm>
              <a:off x="3002" y="1275"/>
              <a:ext cx="97" cy="256"/>
            </a:xfrm>
            <a:custGeom>
              <a:avLst/>
              <a:gdLst>
                <a:gd name="T0" fmla="*/ 95 w 194"/>
                <a:gd name="T1" fmla="*/ 4 h 512"/>
                <a:gd name="T2" fmla="*/ 90 w 194"/>
                <a:gd name="T3" fmla="*/ 3 h 512"/>
                <a:gd name="T4" fmla="*/ 85 w 194"/>
                <a:gd name="T5" fmla="*/ 3 h 512"/>
                <a:gd name="T6" fmla="*/ 80 w 194"/>
                <a:gd name="T7" fmla="*/ 1 h 512"/>
                <a:gd name="T8" fmla="*/ 75 w 194"/>
                <a:gd name="T9" fmla="*/ 2 h 512"/>
                <a:gd name="T10" fmla="*/ 71 w 194"/>
                <a:gd name="T11" fmla="*/ 9 h 512"/>
                <a:gd name="T12" fmla="*/ 67 w 194"/>
                <a:gd name="T13" fmla="*/ 13 h 512"/>
                <a:gd name="T14" fmla="*/ 62 w 194"/>
                <a:gd name="T15" fmla="*/ 15 h 512"/>
                <a:gd name="T16" fmla="*/ 56 w 194"/>
                <a:gd name="T17" fmla="*/ 18 h 512"/>
                <a:gd name="T18" fmla="*/ 51 w 194"/>
                <a:gd name="T19" fmla="*/ 20 h 512"/>
                <a:gd name="T20" fmla="*/ 48 w 194"/>
                <a:gd name="T21" fmla="*/ 22 h 512"/>
                <a:gd name="T22" fmla="*/ 44 w 194"/>
                <a:gd name="T23" fmla="*/ 28 h 512"/>
                <a:gd name="T24" fmla="*/ 39 w 194"/>
                <a:gd name="T25" fmla="*/ 35 h 512"/>
                <a:gd name="T26" fmla="*/ 36 w 194"/>
                <a:gd name="T27" fmla="*/ 43 h 512"/>
                <a:gd name="T28" fmla="*/ 32 w 194"/>
                <a:gd name="T29" fmla="*/ 51 h 512"/>
                <a:gd name="T30" fmla="*/ 29 w 194"/>
                <a:gd name="T31" fmla="*/ 59 h 512"/>
                <a:gd name="T32" fmla="*/ 25 w 194"/>
                <a:gd name="T33" fmla="*/ 69 h 512"/>
                <a:gd name="T34" fmla="*/ 21 w 194"/>
                <a:gd name="T35" fmla="*/ 81 h 512"/>
                <a:gd name="T36" fmla="*/ 19 w 194"/>
                <a:gd name="T37" fmla="*/ 90 h 512"/>
                <a:gd name="T38" fmla="*/ 17 w 194"/>
                <a:gd name="T39" fmla="*/ 97 h 512"/>
                <a:gd name="T40" fmla="*/ 15 w 194"/>
                <a:gd name="T41" fmla="*/ 106 h 512"/>
                <a:gd name="T42" fmla="*/ 12 w 194"/>
                <a:gd name="T43" fmla="*/ 117 h 512"/>
                <a:gd name="T44" fmla="*/ 10 w 194"/>
                <a:gd name="T45" fmla="*/ 127 h 512"/>
                <a:gd name="T46" fmla="*/ 8 w 194"/>
                <a:gd name="T47" fmla="*/ 134 h 512"/>
                <a:gd name="T48" fmla="*/ 7 w 194"/>
                <a:gd name="T49" fmla="*/ 144 h 512"/>
                <a:gd name="T50" fmla="*/ 5 w 194"/>
                <a:gd name="T51" fmla="*/ 155 h 512"/>
                <a:gd name="T52" fmla="*/ 4 w 194"/>
                <a:gd name="T53" fmla="*/ 166 h 512"/>
                <a:gd name="T54" fmla="*/ 3 w 194"/>
                <a:gd name="T55" fmla="*/ 174 h 512"/>
                <a:gd name="T56" fmla="*/ 2 w 194"/>
                <a:gd name="T57" fmla="*/ 187 h 512"/>
                <a:gd name="T58" fmla="*/ 1 w 194"/>
                <a:gd name="T59" fmla="*/ 202 h 512"/>
                <a:gd name="T60" fmla="*/ 0 w 194"/>
                <a:gd name="T61" fmla="*/ 214 h 512"/>
                <a:gd name="T62" fmla="*/ 0 w 194"/>
                <a:gd name="T63" fmla="*/ 222 h 512"/>
                <a:gd name="T64" fmla="*/ 3 w 194"/>
                <a:gd name="T65" fmla="*/ 228 h 512"/>
                <a:gd name="T66" fmla="*/ 12 w 194"/>
                <a:gd name="T67" fmla="*/ 237 h 512"/>
                <a:gd name="T68" fmla="*/ 23 w 194"/>
                <a:gd name="T69" fmla="*/ 246 h 512"/>
                <a:gd name="T70" fmla="*/ 31 w 194"/>
                <a:gd name="T71" fmla="*/ 254 h 512"/>
                <a:gd name="T72" fmla="*/ 35 w 194"/>
                <a:gd name="T73" fmla="*/ 254 h 512"/>
                <a:gd name="T74" fmla="*/ 41 w 194"/>
                <a:gd name="T75" fmla="*/ 248 h 512"/>
                <a:gd name="T76" fmla="*/ 48 w 194"/>
                <a:gd name="T77" fmla="*/ 239 h 512"/>
                <a:gd name="T78" fmla="*/ 54 w 194"/>
                <a:gd name="T79" fmla="*/ 233 h 512"/>
                <a:gd name="T80" fmla="*/ 53 w 194"/>
                <a:gd name="T81" fmla="*/ 207 h 512"/>
                <a:gd name="T82" fmla="*/ 54 w 194"/>
                <a:gd name="T83" fmla="*/ 170 h 512"/>
                <a:gd name="T84" fmla="*/ 56 w 194"/>
                <a:gd name="T85" fmla="*/ 149 h 512"/>
                <a:gd name="T86" fmla="*/ 60 w 194"/>
                <a:gd name="T87" fmla="*/ 124 h 512"/>
                <a:gd name="T88" fmla="*/ 61 w 194"/>
                <a:gd name="T89" fmla="*/ 112 h 512"/>
                <a:gd name="T90" fmla="*/ 64 w 194"/>
                <a:gd name="T91" fmla="*/ 98 h 512"/>
                <a:gd name="T92" fmla="*/ 67 w 194"/>
                <a:gd name="T93" fmla="*/ 86 h 512"/>
                <a:gd name="T94" fmla="*/ 69 w 194"/>
                <a:gd name="T95" fmla="*/ 78 h 512"/>
                <a:gd name="T96" fmla="*/ 70 w 194"/>
                <a:gd name="T97" fmla="*/ 71 h 512"/>
                <a:gd name="T98" fmla="*/ 72 w 194"/>
                <a:gd name="T99" fmla="*/ 65 h 512"/>
                <a:gd name="T100" fmla="*/ 75 w 194"/>
                <a:gd name="T101" fmla="*/ 47 h 512"/>
                <a:gd name="T102" fmla="*/ 79 w 194"/>
                <a:gd name="T103" fmla="*/ 28 h 512"/>
                <a:gd name="T104" fmla="*/ 87 w 194"/>
                <a:gd name="T105" fmla="*/ 21 h 512"/>
                <a:gd name="T106" fmla="*/ 96 w 194"/>
                <a:gd name="T107" fmla="*/ 10 h 512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w 194"/>
                <a:gd name="T163" fmla="*/ 0 h 512"/>
                <a:gd name="T164" fmla="*/ 194 w 194"/>
                <a:gd name="T165" fmla="*/ 512 h 512"/>
              </a:gdLst>
              <a:ahLst/>
              <a:cxnLst>
                <a:cxn ang="T108">
                  <a:pos x="T0" y="T1"/>
                </a:cxn>
                <a:cxn ang="T109">
                  <a:pos x="T2" y="T3"/>
                </a:cxn>
                <a:cxn ang="T110">
                  <a:pos x="T4" y="T5"/>
                </a:cxn>
                <a:cxn ang="T111">
                  <a:pos x="T6" y="T7"/>
                </a:cxn>
                <a:cxn ang="T112">
                  <a:pos x="T8" y="T9"/>
                </a:cxn>
                <a:cxn ang="T113">
                  <a:pos x="T10" y="T11"/>
                </a:cxn>
                <a:cxn ang="T114">
                  <a:pos x="T12" y="T13"/>
                </a:cxn>
                <a:cxn ang="T115">
                  <a:pos x="T14" y="T15"/>
                </a:cxn>
                <a:cxn ang="T116">
                  <a:pos x="T16" y="T17"/>
                </a:cxn>
                <a:cxn ang="T117">
                  <a:pos x="T18" y="T19"/>
                </a:cxn>
                <a:cxn ang="T118">
                  <a:pos x="T20" y="T21"/>
                </a:cxn>
                <a:cxn ang="T119">
                  <a:pos x="T22" y="T23"/>
                </a:cxn>
                <a:cxn ang="T120">
                  <a:pos x="T24" y="T25"/>
                </a:cxn>
                <a:cxn ang="T121">
                  <a:pos x="T26" y="T27"/>
                </a:cxn>
                <a:cxn ang="T122">
                  <a:pos x="T28" y="T29"/>
                </a:cxn>
                <a:cxn ang="T123">
                  <a:pos x="T30" y="T31"/>
                </a:cxn>
                <a:cxn ang="T124">
                  <a:pos x="T32" y="T33"/>
                </a:cxn>
                <a:cxn ang="T125">
                  <a:pos x="T34" y="T35"/>
                </a:cxn>
                <a:cxn ang="T126">
                  <a:pos x="T36" y="T37"/>
                </a:cxn>
                <a:cxn ang="T127">
                  <a:pos x="T38" y="T39"/>
                </a:cxn>
                <a:cxn ang="T128">
                  <a:pos x="T40" y="T41"/>
                </a:cxn>
                <a:cxn ang="T129">
                  <a:pos x="T42" y="T43"/>
                </a:cxn>
                <a:cxn ang="T130">
                  <a:pos x="T44" y="T45"/>
                </a:cxn>
                <a:cxn ang="T131">
                  <a:pos x="T46" y="T47"/>
                </a:cxn>
                <a:cxn ang="T132">
                  <a:pos x="T48" y="T49"/>
                </a:cxn>
                <a:cxn ang="T133">
                  <a:pos x="T50" y="T51"/>
                </a:cxn>
                <a:cxn ang="T134">
                  <a:pos x="T52" y="T53"/>
                </a:cxn>
                <a:cxn ang="T135">
                  <a:pos x="T54" y="T55"/>
                </a:cxn>
                <a:cxn ang="T136">
                  <a:pos x="T56" y="T57"/>
                </a:cxn>
                <a:cxn ang="T137">
                  <a:pos x="T58" y="T59"/>
                </a:cxn>
                <a:cxn ang="T138">
                  <a:pos x="T60" y="T61"/>
                </a:cxn>
                <a:cxn ang="T139">
                  <a:pos x="T62" y="T63"/>
                </a:cxn>
                <a:cxn ang="T140">
                  <a:pos x="T64" y="T65"/>
                </a:cxn>
                <a:cxn ang="T141">
                  <a:pos x="T66" y="T67"/>
                </a:cxn>
                <a:cxn ang="T142">
                  <a:pos x="T68" y="T69"/>
                </a:cxn>
                <a:cxn ang="T143">
                  <a:pos x="T70" y="T71"/>
                </a:cxn>
                <a:cxn ang="T144">
                  <a:pos x="T72" y="T73"/>
                </a:cxn>
                <a:cxn ang="T145">
                  <a:pos x="T74" y="T75"/>
                </a:cxn>
                <a:cxn ang="T146">
                  <a:pos x="T76" y="T77"/>
                </a:cxn>
                <a:cxn ang="T147">
                  <a:pos x="T78" y="T79"/>
                </a:cxn>
                <a:cxn ang="T148">
                  <a:pos x="T80" y="T81"/>
                </a:cxn>
                <a:cxn ang="T149">
                  <a:pos x="T82" y="T83"/>
                </a:cxn>
                <a:cxn ang="T150">
                  <a:pos x="T84" y="T85"/>
                </a:cxn>
                <a:cxn ang="T151">
                  <a:pos x="T86" y="T87"/>
                </a:cxn>
                <a:cxn ang="T152">
                  <a:pos x="T88" y="T89"/>
                </a:cxn>
                <a:cxn ang="T153">
                  <a:pos x="T90" y="T91"/>
                </a:cxn>
                <a:cxn ang="T154">
                  <a:pos x="T92" y="T93"/>
                </a:cxn>
                <a:cxn ang="T155">
                  <a:pos x="T94" y="T95"/>
                </a:cxn>
                <a:cxn ang="T156">
                  <a:pos x="T96" y="T97"/>
                </a:cxn>
                <a:cxn ang="T157">
                  <a:pos x="T98" y="T99"/>
                </a:cxn>
                <a:cxn ang="T158">
                  <a:pos x="T100" y="T101"/>
                </a:cxn>
                <a:cxn ang="T159">
                  <a:pos x="T102" y="T103"/>
                </a:cxn>
                <a:cxn ang="T160">
                  <a:pos x="T104" y="T105"/>
                </a:cxn>
                <a:cxn ang="T161">
                  <a:pos x="T106" y="T107"/>
                </a:cxn>
              </a:cxnLst>
              <a:rect l="T162" t="T163" r="T164" b="T165"/>
              <a:pathLst>
                <a:path w="194" h="512">
                  <a:moveTo>
                    <a:pt x="194" y="7"/>
                  </a:moveTo>
                  <a:lnTo>
                    <a:pt x="190" y="7"/>
                  </a:lnTo>
                  <a:lnTo>
                    <a:pt x="185" y="7"/>
                  </a:lnTo>
                  <a:lnTo>
                    <a:pt x="179" y="6"/>
                  </a:lnTo>
                  <a:lnTo>
                    <a:pt x="175" y="5"/>
                  </a:lnTo>
                  <a:lnTo>
                    <a:pt x="169" y="5"/>
                  </a:lnTo>
                  <a:lnTo>
                    <a:pt x="164" y="4"/>
                  </a:lnTo>
                  <a:lnTo>
                    <a:pt x="159" y="2"/>
                  </a:lnTo>
                  <a:lnTo>
                    <a:pt x="154" y="0"/>
                  </a:lnTo>
                  <a:lnTo>
                    <a:pt x="149" y="4"/>
                  </a:lnTo>
                  <a:lnTo>
                    <a:pt x="145" y="10"/>
                  </a:lnTo>
                  <a:lnTo>
                    <a:pt x="141" y="17"/>
                  </a:lnTo>
                  <a:lnTo>
                    <a:pt x="140" y="24"/>
                  </a:lnTo>
                  <a:lnTo>
                    <a:pt x="134" y="25"/>
                  </a:lnTo>
                  <a:lnTo>
                    <a:pt x="129" y="27"/>
                  </a:lnTo>
                  <a:lnTo>
                    <a:pt x="123" y="29"/>
                  </a:lnTo>
                  <a:lnTo>
                    <a:pt x="117" y="32"/>
                  </a:lnTo>
                  <a:lnTo>
                    <a:pt x="111" y="35"/>
                  </a:lnTo>
                  <a:lnTo>
                    <a:pt x="107" y="37"/>
                  </a:lnTo>
                  <a:lnTo>
                    <a:pt x="102" y="40"/>
                  </a:lnTo>
                  <a:lnTo>
                    <a:pt x="99" y="42"/>
                  </a:lnTo>
                  <a:lnTo>
                    <a:pt x="95" y="44"/>
                  </a:lnTo>
                  <a:lnTo>
                    <a:pt x="92" y="49"/>
                  </a:lnTo>
                  <a:lnTo>
                    <a:pt x="87" y="56"/>
                  </a:lnTo>
                  <a:lnTo>
                    <a:pt x="82" y="64"/>
                  </a:lnTo>
                  <a:lnTo>
                    <a:pt x="78" y="70"/>
                  </a:lnTo>
                  <a:lnTo>
                    <a:pt x="75" y="76"/>
                  </a:lnTo>
                  <a:lnTo>
                    <a:pt x="71" y="85"/>
                  </a:lnTo>
                  <a:lnTo>
                    <a:pt x="68" y="93"/>
                  </a:lnTo>
                  <a:lnTo>
                    <a:pt x="64" y="101"/>
                  </a:lnTo>
                  <a:lnTo>
                    <a:pt x="61" y="109"/>
                  </a:lnTo>
                  <a:lnTo>
                    <a:pt x="57" y="118"/>
                  </a:lnTo>
                  <a:lnTo>
                    <a:pt x="54" y="127"/>
                  </a:lnTo>
                  <a:lnTo>
                    <a:pt x="50" y="138"/>
                  </a:lnTo>
                  <a:lnTo>
                    <a:pt x="47" y="149"/>
                  </a:lnTo>
                  <a:lnTo>
                    <a:pt x="42" y="162"/>
                  </a:lnTo>
                  <a:lnTo>
                    <a:pt x="39" y="174"/>
                  </a:lnTo>
                  <a:lnTo>
                    <a:pt x="37" y="180"/>
                  </a:lnTo>
                  <a:lnTo>
                    <a:pt x="35" y="187"/>
                  </a:lnTo>
                  <a:lnTo>
                    <a:pt x="33" y="194"/>
                  </a:lnTo>
                  <a:lnTo>
                    <a:pt x="31" y="201"/>
                  </a:lnTo>
                  <a:lnTo>
                    <a:pt x="29" y="211"/>
                  </a:lnTo>
                  <a:lnTo>
                    <a:pt x="26" y="223"/>
                  </a:lnTo>
                  <a:lnTo>
                    <a:pt x="23" y="234"/>
                  </a:lnTo>
                  <a:lnTo>
                    <a:pt x="20" y="246"/>
                  </a:lnTo>
                  <a:lnTo>
                    <a:pt x="19" y="253"/>
                  </a:lnTo>
                  <a:lnTo>
                    <a:pt x="18" y="261"/>
                  </a:lnTo>
                  <a:lnTo>
                    <a:pt x="16" y="268"/>
                  </a:lnTo>
                  <a:lnTo>
                    <a:pt x="15" y="276"/>
                  </a:lnTo>
                  <a:lnTo>
                    <a:pt x="14" y="287"/>
                  </a:lnTo>
                  <a:lnTo>
                    <a:pt x="11" y="299"/>
                  </a:lnTo>
                  <a:lnTo>
                    <a:pt x="10" y="310"/>
                  </a:lnTo>
                  <a:lnTo>
                    <a:pt x="8" y="322"/>
                  </a:lnTo>
                  <a:lnTo>
                    <a:pt x="7" y="331"/>
                  </a:lnTo>
                  <a:lnTo>
                    <a:pt x="7" y="339"/>
                  </a:lnTo>
                  <a:lnTo>
                    <a:pt x="5" y="348"/>
                  </a:lnTo>
                  <a:lnTo>
                    <a:pt x="4" y="358"/>
                  </a:lnTo>
                  <a:lnTo>
                    <a:pt x="3" y="373"/>
                  </a:lnTo>
                  <a:lnTo>
                    <a:pt x="2" y="387"/>
                  </a:lnTo>
                  <a:lnTo>
                    <a:pt x="1" y="404"/>
                  </a:lnTo>
                  <a:lnTo>
                    <a:pt x="0" y="420"/>
                  </a:lnTo>
                  <a:lnTo>
                    <a:pt x="0" y="428"/>
                  </a:lnTo>
                  <a:lnTo>
                    <a:pt x="0" y="435"/>
                  </a:lnTo>
                  <a:lnTo>
                    <a:pt x="0" y="443"/>
                  </a:lnTo>
                  <a:lnTo>
                    <a:pt x="0" y="451"/>
                  </a:lnTo>
                  <a:lnTo>
                    <a:pt x="5" y="455"/>
                  </a:lnTo>
                  <a:lnTo>
                    <a:pt x="14" y="464"/>
                  </a:lnTo>
                  <a:lnTo>
                    <a:pt x="23" y="473"/>
                  </a:lnTo>
                  <a:lnTo>
                    <a:pt x="34" y="482"/>
                  </a:lnTo>
                  <a:lnTo>
                    <a:pt x="45" y="492"/>
                  </a:lnTo>
                  <a:lnTo>
                    <a:pt x="54" y="502"/>
                  </a:lnTo>
                  <a:lnTo>
                    <a:pt x="61" y="508"/>
                  </a:lnTo>
                  <a:lnTo>
                    <a:pt x="65" y="512"/>
                  </a:lnTo>
                  <a:lnTo>
                    <a:pt x="70" y="507"/>
                  </a:lnTo>
                  <a:lnTo>
                    <a:pt x="76" y="502"/>
                  </a:lnTo>
                  <a:lnTo>
                    <a:pt x="82" y="495"/>
                  </a:lnTo>
                  <a:lnTo>
                    <a:pt x="90" y="487"/>
                  </a:lnTo>
                  <a:lnTo>
                    <a:pt x="95" y="478"/>
                  </a:lnTo>
                  <a:lnTo>
                    <a:pt x="102" y="472"/>
                  </a:lnTo>
                  <a:lnTo>
                    <a:pt x="107" y="466"/>
                  </a:lnTo>
                  <a:lnTo>
                    <a:pt x="109" y="461"/>
                  </a:lnTo>
                  <a:lnTo>
                    <a:pt x="106" y="413"/>
                  </a:lnTo>
                  <a:lnTo>
                    <a:pt x="106" y="371"/>
                  </a:lnTo>
                  <a:lnTo>
                    <a:pt x="107" y="339"/>
                  </a:lnTo>
                  <a:lnTo>
                    <a:pt x="109" y="317"/>
                  </a:lnTo>
                  <a:lnTo>
                    <a:pt x="111" y="298"/>
                  </a:lnTo>
                  <a:lnTo>
                    <a:pt x="116" y="272"/>
                  </a:lnTo>
                  <a:lnTo>
                    <a:pt x="120" y="248"/>
                  </a:lnTo>
                  <a:lnTo>
                    <a:pt x="121" y="232"/>
                  </a:lnTo>
                  <a:lnTo>
                    <a:pt x="122" y="224"/>
                  </a:lnTo>
                  <a:lnTo>
                    <a:pt x="124" y="211"/>
                  </a:lnTo>
                  <a:lnTo>
                    <a:pt x="128" y="196"/>
                  </a:lnTo>
                  <a:lnTo>
                    <a:pt x="131" y="178"/>
                  </a:lnTo>
                  <a:lnTo>
                    <a:pt x="133" y="171"/>
                  </a:lnTo>
                  <a:lnTo>
                    <a:pt x="134" y="163"/>
                  </a:lnTo>
                  <a:lnTo>
                    <a:pt x="137" y="156"/>
                  </a:lnTo>
                  <a:lnTo>
                    <a:pt x="138" y="148"/>
                  </a:lnTo>
                  <a:lnTo>
                    <a:pt x="139" y="142"/>
                  </a:lnTo>
                  <a:lnTo>
                    <a:pt x="140" y="135"/>
                  </a:lnTo>
                  <a:lnTo>
                    <a:pt x="143" y="129"/>
                  </a:lnTo>
                  <a:lnTo>
                    <a:pt x="144" y="124"/>
                  </a:lnTo>
                  <a:lnTo>
                    <a:pt x="149" y="94"/>
                  </a:lnTo>
                  <a:lnTo>
                    <a:pt x="154" y="72"/>
                  </a:lnTo>
                  <a:lnTo>
                    <a:pt x="158" y="56"/>
                  </a:lnTo>
                  <a:lnTo>
                    <a:pt x="163" y="44"/>
                  </a:lnTo>
                  <a:lnTo>
                    <a:pt x="174" y="42"/>
                  </a:lnTo>
                  <a:lnTo>
                    <a:pt x="184" y="33"/>
                  </a:lnTo>
                  <a:lnTo>
                    <a:pt x="191" y="20"/>
                  </a:lnTo>
                  <a:lnTo>
                    <a:pt x="194" y="7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h-TH"/>
            </a:p>
          </p:txBody>
        </p:sp>
        <p:sp>
          <p:nvSpPr>
            <p:cNvPr id="12310" name="Freeform 15"/>
            <p:cNvSpPr>
              <a:spLocks/>
            </p:cNvSpPr>
            <p:nvPr/>
          </p:nvSpPr>
          <p:spPr bwMode="auto">
            <a:xfrm>
              <a:off x="3072" y="1265"/>
              <a:ext cx="58" cy="49"/>
            </a:xfrm>
            <a:custGeom>
              <a:avLst/>
              <a:gdLst>
                <a:gd name="T0" fmla="*/ 51 w 117"/>
                <a:gd name="T1" fmla="*/ 19 h 99"/>
                <a:gd name="T2" fmla="*/ 52 w 117"/>
                <a:gd name="T3" fmla="*/ 15 h 99"/>
                <a:gd name="T4" fmla="*/ 55 w 117"/>
                <a:gd name="T5" fmla="*/ 9 h 99"/>
                <a:gd name="T6" fmla="*/ 57 w 117"/>
                <a:gd name="T7" fmla="*/ 4 h 99"/>
                <a:gd name="T8" fmla="*/ 58 w 117"/>
                <a:gd name="T9" fmla="*/ 0 h 99"/>
                <a:gd name="T10" fmla="*/ 55 w 117"/>
                <a:gd name="T11" fmla="*/ 2 h 99"/>
                <a:gd name="T12" fmla="*/ 52 w 117"/>
                <a:gd name="T13" fmla="*/ 4 h 99"/>
                <a:gd name="T14" fmla="*/ 49 w 117"/>
                <a:gd name="T15" fmla="*/ 7 h 99"/>
                <a:gd name="T16" fmla="*/ 45 w 117"/>
                <a:gd name="T17" fmla="*/ 9 h 99"/>
                <a:gd name="T18" fmla="*/ 42 w 117"/>
                <a:gd name="T19" fmla="*/ 11 h 99"/>
                <a:gd name="T20" fmla="*/ 40 w 117"/>
                <a:gd name="T21" fmla="*/ 11 h 99"/>
                <a:gd name="T22" fmla="*/ 38 w 117"/>
                <a:gd name="T23" fmla="*/ 12 h 99"/>
                <a:gd name="T24" fmla="*/ 36 w 117"/>
                <a:gd name="T25" fmla="*/ 12 h 99"/>
                <a:gd name="T26" fmla="*/ 34 w 117"/>
                <a:gd name="T27" fmla="*/ 13 h 99"/>
                <a:gd name="T28" fmla="*/ 32 w 117"/>
                <a:gd name="T29" fmla="*/ 13 h 99"/>
                <a:gd name="T30" fmla="*/ 29 w 117"/>
                <a:gd name="T31" fmla="*/ 13 h 99"/>
                <a:gd name="T32" fmla="*/ 27 w 117"/>
                <a:gd name="T33" fmla="*/ 13 h 99"/>
                <a:gd name="T34" fmla="*/ 25 w 117"/>
                <a:gd name="T35" fmla="*/ 13 h 99"/>
                <a:gd name="T36" fmla="*/ 22 w 117"/>
                <a:gd name="T37" fmla="*/ 13 h 99"/>
                <a:gd name="T38" fmla="*/ 19 w 117"/>
                <a:gd name="T39" fmla="*/ 13 h 99"/>
                <a:gd name="T40" fmla="*/ 17 w 117"/>
                <a:gd name="T41" fmla="*/ 12 h 99"/>
                <a:gd name="T42" fmla="*/ 14 w 117"/>
                <a:gd name="T43" fmla="*/ 12 h 99"/>
                <a:gd name="T44" fmla="*/ 12 w 117"/>
                <a:gd name="T45" fmla="*/ 12 h 99"/>
                <a:gd name="T46" fmla="*/ 9 w 117"/>
                <a:gd name="T47" fmla="*/ 11 h 99"/>
                <a:gd name="T48" fmla="*/ 7 w 117"/>
                <a:gd name="T49" fmla="*/ 10 h 99"/>
                <a:gd name="T50" fmla="*/ 4 w 117"/>
                <a:gd name="T51" fmla="*/ 12 h 99"/>
                <a:gd name="T52" fmla="*/ 2 w 117"/>
                <a:gd name="T53" fmla="*/ 15 h 99"/>
                <a:gd name="T54" fmla="*/ 0 w 117"/>
                <a:gd name="T55" fmla="*/ 18 h 99"/>
                <a:gd name="T56" fmla="*/ 0 w 117"/>
                <a:gd name="T57" fmla="*/ 22 h 99"/>
                <a:gd name="T58" fmla="*/ 0 w 117"/>
                <a:gd name="T59" fmla="*/ 23 h 99"/>
                <a:gd name="T60" fmla="*/ 1 w 117"/>
                <a:gd name="T61" fmla="*/ 24 h 99"/>
                <a:gd name="T62" fmla="*/ 2 w 117"/>
                <a:gd name="T63" fmla="*/ 27 h 99"/>
                <a:gd name="T64" fmla="*/ 4 w 117"/>
                <a:gd name="T65" fmla="*/ 28 h 99"/>
                <a:gd name="T66" fmla="*/ 6 w 117"/>
                <a:gd name="T67" fmla="*/ 30 h 99"/>
                <a:gd name="T68" fmla="*/ 9 w 117"/>
                <a:gd name="T69" fmla="*/ 31 h 99"/>
                <a:gd name="T70" fmla="*/ 13 w 117"/>
                <a:gd name="T71" fmla="*/ 32 h 99"/>
                <a:gd name="T72" fmla="*/ 18 w 117"/>
                <a:gd name="T73" fmla="*/ 32 h 99"/>
                <a:gd name="T74" fmla="*/ 19 w 117"/>
                <a:gd name="T75" fmla="*/ 36 h 99"/>
                <a:gd name="T76" fmla="*/ 22 w 117"/>
                <a:gd name="T77" fmla="*/ 41 h 99"/>
                <a:gd name="T78" fmla="*/ 23 w 117"/>
                <a:gd name="T79" fmla="*/ 46 h 99"/>
                <a:gd name="T80" fmla="*/ 24 w 117"/>
                <a:gd name="T81" fmla="*/ 49 h 99"/>
                <a:gd name="T82" fmla="*/ 27 w 117"/>
                <a:gd name="T83" fmla="*/ 46 h 99"/>
                <a:gd name="T84" fmla="*/ 29 w 117"/>
                <a:gd name="T85" fmla="*/ 43 h 99"/>
                <a:gd name="T86" fmla="*/ 30 w 117"/>
                <a:gd name="T87" fmla="*/ 42 h 99"/>
                <a:gd name="T88" fmla="*/ 32 w 117"/>
                <a:gd name="T89" fmla="*/ 41 h 99"/>
                <a:gd name="T90" fmla="*/ 34 w 117"/>
                <a:gd name="T91" fmla="*/ 41 h 99"/>
                <a:gd name="T92" fmla="*/ 36 w 117"/>
                <a:gd name="T93" fmla="*/ 39 h 99"/>
                <a:gd name="T94" fmla="*/ 37 w 117"/>
                <a:gd name="T95" fmla="*/ 37 h 99"/>
                <a:gd name="T96" fmla="*/ 38 w 117"/>
                <a:gd name="T97" fmla="*/ 35 h 99"/>
                <a:gd name="T98" fmla="*/ 38 w 117"/>
                <a:gd name="T99" fmla="*/ 32 h 99"/>
                <a:gd name="T100" fmla="*/ 40 w 117"/>
                <a:gd name="T101" fmla="*/ 28 h 99"/>
                <a:gd name="T102" fmla="*/ 41 w 117"/>
                <a:gd name="T103" fmla="*/ 24 h 99"/>
                <a:gd name="T104" fmla="*/ 42 w 117"/>
                <a:gd name="T105" fmla="*/ 23 h 99"/>
                <a:gd name="T106" fmla="*/ 44 w 117"/>
                <a:gd name="T107" fmla="*/ 22 h 99"/>
                <a:gd name="T108" fmla="*/ 45 w 117"/>
                <a:gd name="T109" fmla="*/ 22 h 99"/>
                <a:gd name="T110" fmla="*/ 48 w 117"/>
                <a:gd name="T111" fmla="*/ 20 h 99"/>
                <a:gd name="T112" fmla="*/ 51 w 117"/>
                <a:gd name="T113" fmla="*/ 19 h 99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w 117"/>
                <a:gd name="T172" fmla="*/ 0 h 99"/>
                <a:gd name="T173" fmla="*/ 117 w 117"/>
                <a:gd name="T174" fmla="*/ 99 h 99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T171" t="T172" r="T173" b="T174"/>
              <a:pathLst>
                <a:path w="117" h="99">
                  <a:moveTo>
                    <a:pt x="102" y="39"/>
                  </a:moveTo>
                  <a:lnTo>
                    <a:pt x="105" y="30"/>
                  </a:lnTo>
                  <a:lnTo>
                    <a:pt x="110" y="18"/>
                  </a:lnTo>
                  <a:lnTo>
                    <a:pt x="114" y="8"/>
                  </a:lnTo>
                  <a:lnTo>
                    <a:pt x="117" y="0"/>
                  </a:lnTo>
                  <a:lnTo>
                    <a:pt x="111" y="4"/>
                  </a:lnTo>
                  <a:lnTo>
                    <a:pt x="105" y="9"/>
                  </a:lnTo>
                  <a:lnTo>
                    <a:pt x="98" y="15"/>
                  </a:lnTo>
                  <a:lnTo>
                    <a:pt x="90" y="19"/>
                  </a:lnTo>
                  <a:lnTo>
                    <a:pt x="85" y="22"/>
                  </a:lnTo>
                  <a:lnTo>
                    <a:pt x="81" y="23"/>
                  </a:lnTo>
                  <a:lnTo>
                    <a:pt x="77" y="24"/>
                  </a:lnTo>
                  <a:lnTo>
                    <a:pt x="73" y="25"/>
                  </a:lnTo>
                  <a:lnTo>
                    <a:pt x="68" y="26"/>
                  </a:lnTo>
                  <a:lnTo>
                    <a:pt x="64" y="27"/>
                  </a:lnTo>
                  <a:lnTo>
                    <a:pt x="59" y="27"/>
                  </a:lnTo>
                  <a:lnTo>
                    <a:pt x="54" y="27"/>
                  </a:lnTo>
                  <a:lnTo>
                    <a:pt x="50" y="27"/>
                  </a:lnTo>
                  <a:lnTo>
                    <a:pt x="45" y="27"/>
                  </a:lnTo>
                  <a:lnTo>
                    <a:pt x="39" y="26"/>
                  </a:lnTo>
                  <a:lnTo>
                    <a:pt x="35" y="25"/>
                  </a:lnTo>
                  <a:lnTo>
                    <a:pt x="29" y="25"/>
                  </a:lnTo>
                  <a:lnTo>
                    <a:pt x="24" y="24"/>
                  </a:lnTo>
                  <a:lnTo>
                    <a:pt x="19" y="22"/>
                  </a:lnTo>
                  <a:lnTo>
                    <a:pt x="14" y="20"/>
                  </a:lnTo>
                  <a:lnTo>
                    <a:pt x="9" y="24"/>
                  </a:lnTo>
                  <a:lnTo>
                    <a:pt x="5" y="30"/>
                  </a:lnTo>
                  <a:lnTo>
                    <a:pt x="1" y="37"/>
                  </a:lnTo>
                  <a:lnTo>
                    <a:pt x="0" y="44"/>
                  </a:lnTo>
                  <a:lnTo>
                    <a:pt x="0" y="47"/>
                  </a:lnTo>
                  <a:lnTo>
                    <a:pt x="3" y="49"/>
                  </a:lnTo>
                  <a:lnTo>
                    <a:pt x="5" y="54"/>
                  </a:lnTo>
                  <a:lnTo>
                    <a:pt x="8" y="57"/>
                  </a:lnTo>
                  <a:lnTo>
                    <a:pt x="13" y="61"/>
                  </a:lnTo>
                  <a:lnTo>
                    <a:pt x="19" y="63"/>
                  </a:lnTo>
                  <a:lnTo>
                    <a:pt x="27" y="64"/>
                  </a:lnTo>
                  <a:lnTo>
                    <a:pt x="36" y="65"/>
                  </a:lnTo>
                  <a:lnTo>
                    <a:pt x="39" y="72"/>
                  </a:lnTo>
                  <a:lnTo>
                    <a:pt x="44" y="82"/>
                  </a:lnTo>
                  <a:lnTo>
                    <a:pt x="46" y="92"/>
                  </a:lnTo>
                  <a:lnTo>
                    <a:pt x="49" y="99"/>
                  </a:lnTo>
                  <a:lnTo>
                    <a:pt x="54" y="93"/>
                  </a:lnTo>
                  <a:lnTo>
                    <a:pt x="59" y="87"/>
                  </a:lnTo>
                  <a:lnTo>
                    <a:pt x="61" y="84"/>
                  </a:lnTo>
                  <a:lnTo>
                    <a:pt x="65" y="83"/>
                  </a:lnTo>
                  <a:lnTo>
                    <a:pt x="69" y="82"/>
                  </a:lnTo>
                  <a:lnTo>
                    <a:pt x="73" y="78"/>
                  </a:lnTo>
                  <a:lnTo>
                    <a:pt x="75" y="75"/>
                  </a:lnTo>
                  <a:lnTo>
                    <a:pt x="76" y="71"/>
                  </a:lnTo>
                  <a:lnTo>
                    <a:pt x="77" y="65"/>
                  </a:lnTo>
                  <a:lnTo>
                    <a:pt x="80" y="56"/>
                  </a:lnTo>
                  <a:lnTo>
                    <a:pt x="82" y="49"/>
                  </a:lnTo>
                  <a:lnTo>
                    <a:pt x="84" y="46"/>
                  </a:lnTo>
                  <a:lnTo>
                    <a:pt x="88" y="45"/>
                  </a:lnTo>
                  <a:lnTo>
                    <a:pt x="91" y="44"/>
                  </a:lnTo>
                  <a:lnTo>
                    <a:pt x="97" y="41"/>
                  </a:lnTo>
                  <a:lnTo>
                    <a:pt x="102" y="39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h-TH"/>
            </a:p>
          </p:txBody>
        </p:sp>
        <p:sp>
          <p:nvSpPr>
            <p:cNvPr id="12311" name="Freeform 16"/>
            <p:cNvSpPr>
              <a:spLocks/>
            </p:cNvSpPr>
            <p:nvPr/>
          </p:nvSpPr>
          <p:spPr bwMode="auto">
            <a:xfrm>
              <a:off x="3002" y="1321"/>
              <a:ext cx="66" cy="210"/>
            </a:xfrm>
            <a:custGeom>
              <a:avLst/>
              <a:gdLst>
                <a:gd name="T0" fmla="*/ 62 w 131"/>
                <a:gd name="T1" fmla="*/ 59 h 419"/>
                <a:gd name="T2" fmla="*/ 60 w 131"/>
                <a:gd name="T3" fmla="*/ 78 h 419"/>
                <a:gd name="T4" fmla="*/ 55 w 131"/>
                <a:gd name="T5" fmla="*/ 112 h 419"/>
                <a:gd name="T6" fmla="*/ 53 w 131"/>
                <a:gd name="T7" fmla="*/ 160 h 419"/>
                <a:gd name="T8" fmla="*/ 51 w 131"/>
                <a:gd name="T9" fmla="*/ 190 h 419"/>
                <a:gd name="T10" fmla="*/ 41 w 131"/>
                <a:gd name="T11" fmla="*/ 201 h 419"/>
                <a:gd name="T12" fmla="*/ 33 w 131"/>
                <a:gd name="T13" fmla="*/ 210 h 419"/>
                <a:gd name="T14" fmla="*/ 23 w 131"/>
                <a:gd name="T15" fmla="*/ 200 h 419"/>
                <a:gd name="T16" fmla="*/ 7 w 131"/>
                <a:gd name="T17" fmla="*/ 186 h 419"/>
                <a:gd name="T18" fmla="*/ 0 w 131"/>
                <a:gd name="T19" fmla="*/ 175 h 419"/>
                <a:gd name="T20" fmla="*/ 0 w 131"/>
                <a:gd name="T21" fmla="*/ 164 h 419"/>
                <a:gd name="T22" fmla="*/ 11 w 131"/>
                <a:gd name="T23" fmla="*/ 175 h 419"/>
                <a:gd name="T24" fmla="*/ 26 w 131"/>
                <a:gd name="T25" fmla="*/ 189 h 419"/>
                <a:gd name="T26" fmla="*/ 36 w 131"/>
                <a:gd name="T27" fmla="*/ 192 h 419"/>
                <a:gd name="T28" fmla="*/ 46 w 131"/>
                <a:gd name="T29" fmla="*/ 177 h 419"/>
                <a:gd name="T30" fmla="*/ 25 w 131"/>
                <a:gd name="T31" fmla="*/ 161 h 419"/>
                <a:gd name="T32" fmla="*/ 9 w 131"/>
                <a:gd name="T33" fmla="*/ 142 h 419"/>
                <a:gd name="T34" fmla="*/ 3 w 131"/>
                <a:gd name="T35" fmla="*/ 128 h 419"/>
                <a:gd name="T36" fmla="*/ 4 w 131"/>
                <a:gd name="T37" fmla="*/ 115 h 419"/>
                <a:gd name="T38" fmla="*/ 19 w 131"/>
                <a:gd name="T39" fmla="*/ 138 h 419"/>
                <a:gd name="T40" fmla="*/ 39 w 131"/>
                <a:gd name="T41" fmla="*/ 158 h 419"/>
                <a:gd name="T42" fmla="*/ 48 w 131"/>
                <a:gd name="T43" fmla="*/ 160 h 419"/>
                <a:gd name="T44" fmla="*/ 46 w 131"/>
                <a:gd name="T45" fmla="*/ 135 h 419"/>
                <a:gd name="T46" fmla="*/ 30 w 131"/>
                <a:gd name="T47" fmla="*/ 122 h 419"/>
                <a:gd name="T48" fmla="*/ 14 w 131"/>
                <a:gd name="T49" fmla="*/ 102 h 419"/>
                <a:gd name="T50" fmla="*/ 8 w 131"/>
                <a:gd name="T51" fmla="*/ 88 h 419"/>
                <a:gd name="T52" fmla="*/ 10 w 131"/>
                <a:gd name="T53" fmla="*/ 77 h 419"/>
                <a:gd name="T54" fmla="*/ 23 w 131"/>
                <a:gd name="T55" fmla="*/ 96 h 419"/>
                <a:gd name="T56" fmla="*/ 40 w 131"/>
                <a:gd name="T57" fmla="*/ 115 h 419"/>
                <a:gd name="T58" fmla="*/ 50 w 131"/>
                <a:gd name="T59" fmla="*/ 118 h 419"/>
                <a:gd name="T60" fmla="*/ 51 w 131"/>
                <a:gd name="T61" fmla="*/ 96 h 419"/>
                <a:gd name="T62" fmla="*/ 39 w 131"/>
                <a:gd name="T63" fmla="*/ 84 h 419"/>
                <a:gd name="T64" fmla="*/ 23 w 131"/>
                <a:gd name="T65" fmla="*/ 65 h 419"/>
                <a:gd name="T66" fmla="*/ 17 w 131"/>
                <a:gd name="T67" fmla="*/ 51 h 419"/>
                <a:gd name="T68" fmla="*/ 20 w 131"/>
                <a:gd name="T69" fmla="*/ 41 h 419"/>
                <a:gd name="T70" fmla="*/ 30 w 131"/>
                <a:gd name="T71" fmla="*/ 57 h 419"/>
                <a:gd name="T72" fmla="*/ 46 w 131"/>
                <a:gd name="T73" fmla="*/ 77 h 419"/>
                <a:gd name="T74" fmla="*/ 54 w 131"/>
                <a:gd name="T75" fmla="*/ 82 h 419"/>
                <a:gd name="T76" fmla="*/ 57 w 131"/>
                <a:gd name="T77" fmla="*/ 65 h 419"/>
                <a:gd name="T78" fmla="*/ 46 w 131"/>
                <a:gd name="T79" fmla="*/ 50 h 419"/>
                <a:gd name="T80" fmla="*/ 33 w 131"/>
                <a:gd name="T81" fmla="*/ 27 h 419"/>
                <a:gd name="T82" fmla="*/ 29 w 131"/>
                <a:gd name="T83" fmla="*/ 13 h 419"/>
                <a:gd name="T84" fmla="*/ 34 w 131"/>
                <a:gd name="T85" fmla="*/ 0 h 419"/>
                <a:gd name="T86" fmla="*/ 43 w 131"/>
                <a:gd name="T87" fmla="*/ 18 h 419"/>
                <a:gd name="T88" fmla="*/ 55 w 131"/>
                <a:gd name="T89" fmla="*/ 42 h 419"/>
                <a:gd name="T90" fmla="*/ 61 w 131"/>
                <a:gd name="T91" fmla="*/ 48 h 419"/>
                <a:gd name="T92" fmla="*/ 65 w 131"/>
                <a:gd name="T93" fmla="*/ 40 h 419"/>
                <a:gd name="T94" fmla="*/ 66 w 131"/>
                <a:gd name="T95" fmla="*/ 40 h 419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w 131"/>
                <a:gd name="T145" fmla="*/ 0 h 419"/>
                <a:gd name="T146" fmla="*/ 131 w 131"/>
                <a:gd name="T147" fmla="*/ 419 h 419"/>
              </a:gdLst>
              <a:ahLst/>
              <a:cxnLst>
                <a:cxn ang="T96">
                  <a:pos x="T0" y="T1"/>
                </a:cxn>
                <a:cxn ang="T97">
                  <a:pos x="T2" y="T3"/>
                </a:cxn>
                <a:cxn ang="T98">
                  <a:pos x="T4" y="T5"/>
                </a:cxn>
                <a:cxn ang="T99">
                  <a:pos x="T6" y="T7"/>
                </a:cxn>
                <a:cxn ang="T100">
                  <a:pos x="T8" y="T9"/>
                </a:cxn>
                <a:cxn ang="T101">
                  <a:pos x="T10" y="T11"/>
                </a:cxn>
                <a:cxn ang="T102">
                  <a:pos x="T12" y="T13"/>
                </a:cxn>
                <a:cxn ang="T103">
                  <a:pos x="T14" y="T15"/>
                </a:cxn>
                <a:cxn ang="T104">
                  <a:pos x="T16" y="T17"/>
                </a:cxn>
                <a:cxn ang="T105">
                  <a:pos x="T18" y="T19"/>
                </a:cxn>
                <a:cxn ang="T106">
                  <a:pos x="T20" y="T21"/>
                </a:cxn>
                <a:cxn ang="T107">
                  <a:pos x="T22" y="T23"/>
                </a:cxn>
                <a:cxn ang="T108">
                  <a:pos x="T24" y="T25"/>
                </a:cxn>
                <a:cxn ang="T109">
                  <a:pos x="T26" y="T27"/>
                </a:cxn>
                <a:cxn ang="T110">
                  <a:pos x="T28" y="T29"/>
                </a:cxn>
                <a:cxn ang="T111">
                  <a:pos x="T30" y="T31"/>
                </a:cxn>
                <a:cxn ang="T112">
                  <a:pos x="T32" y="T33"/>
                </a:cxn>
                <a:cxn ang="T113">
                  <a:pos x="T34" y="T35"/>
                </a:cxn>
                <a:cxn ang="T114">
                  <a:pos x="T36" y="T37"/>
                </a:cxn>
                <a:cxn ang="T115">
                  <a:pos x="T38" y="T39"/>
                </a:cxn>
                <a:cxn ang="T116">
                  <a:pos x="T40" y="T41"/>
                </a:cxn>
                <a:cxn ang="T117">
                  <a:pos x="T42" y="T43"/>
                </a:cxn>
                <a:cxn ang="T118">
                  <a:pos x="T44" y="T45"/>
                </a:cxn>
                <a:cxn ang="T119">
                  <a:pos x="T46" y="T47"/>
                </a:cxn>
                <a:cxn ang="T120">
                  <a:pos x="T48" y="T49"/>
                </a:cxn>
                <a:cxn ang="T121">
                  <a:pos x="T50" y="T51"/>
                </a:cxn>
                <a:cxn ang="T122">
                  <a:pos x="T52" y="T53"/>
                </a:cxn>
                <a:cxn ang="T123">
                  <a:pos x="T54" y="T55"/>
                </a:cxn>
                <a:cxn ang="T124">
                  <a:pos x="T56" y="T57"/>
                </a:cxn>
                <a:cxn ang="T125">
                  <a:pos x="T58" y="T59"/>
                </a:cxn>
                <a:cxn ang="T126">
                  <a:pos x="T60" y="T61"/>
                </a:cxn>
                <a:cxn ang="T127">
                  <a:pos x="T62" y="T63"/>
                </a:cxn>
                <a:cxn ang="T128">
                  <a:pos x="T64" y="T65"/>
                </a:cxn>
                <a:cxn ang="T129">
                  <a:pos x="T66" y="T67"/>
                </a:cxn>
                <a:cxn ang="T130">
                  <a:pos x="T68" y="T69"/>
                </a:cxn>
                <a:cxn ang="T131">
                  <a:pos x="T70" y="T71"/>
                </a:cxn>
                <a:cxn ang="T132">
                  <a:pos x="T72" y="T73"/>
                </a:cxn>
                <a:cxn ang="T133">
                  <a:pos x="T74" y="T75"/>
                </a:cxn>
                <a:cxn ang="T134">
                  <a:pos x="T76" y="T77"/>
                </a:cxn>
                <a:cxn ang="T135">
                  <a:pos x="T78" y="T79"/>
                </a:cxn>
                <a:cxn ang="T136">
                  <a:pos x="T80" y="T81"/>
                </a:cxn>
                <a:cxn ang="T137">
                  <a:pos x="T82" y="T83"/>
                </a:cxn>
                <a:cxn ang="T138">
                  <a:pos x="T84" y="T85"/>
                </a:cxn>
                <a:cxn ang="T139">
                  <a:pos x="T86" y="T87"/>
                </a:cxn>
                <a:cxn ang="T140">
                  <a:pos x="T88" y="T89"/>
                </a:cxn>
                <a:cxn ang="T141">
                  <a:pos x="T90" y="T91"/>
                </a:cxn>
                <a:cxn ang="T142">
                  <a:pos x="T92" y="T93"/>
                </a:cxn>
                <a:cxn ang="T143">
                  <a:pos x="T94" y="T95"/>
                </a:cxn>
              </a:cxnLst>
              <a:rect l="T144" t="T145" r="T146" b="T147"/>
              <a:pathLst>
                <a:path w="131" h="419">
                  <a:moveTo>
                    <a:pt x="131" y="85"/>
                  </a:moveTo>
                  <a:lnTo>
                    <a:pt x="128" y="103"/>
                  </a:lnTo>
                  <a:lnTo>
                    <a:pt x="124" y="118"/>
                  </a:lnTo>
                  <a:lnTo>
                    <a:pt x="122" y="131"/>
                  </a:lnTo>
                  <a:lnTo>
                    <a:pt x="121" y="139"/>
                  </a:lnTo>
                  <a:lnTo>
                    <a:pt x="120" y="155"/>
                  </a:lnTo>
                  <a:lnTo>
                    <a:pt x="116" y="179"/>
                  </a:lnTo>
                  <a:lnTo>
                    <a:pt x="111" y="205"/>
                  </a:lnTo>
                  <a:lnTo>
                    <a:pt x="109" y="224"/>
                  </a:lnTo>
                  <a:lnTo>
                    <a:pt x="107" y="246"/>
                  </a:lnTo>
                  <a:lnTo>
                    <a:pt x="106" y="278"/>
                  </a:lnTo>
                  <a:lnTo>
                    <a:pt x="106" y="320"/>
                  </a:lnTo>
                  <a:lnTo>
                    <a:pt x="109" y="368"/>
                  </a:lnTo>
                  <a:lnTo>
                    <a:pt x="107" y="373"/>
                  </a:lnTo>
                  <a:lnTo>
                    <a:pt x="102" y="379"/>
                  </a:lnTo>
                  <a:lnTo>
                    <a:pt x="95" y="385"/>
                  </a:lnTo>
                  <a:lnTo>
                    <a:pt x="90" y="394"/>
                  </a:lnTo>
                  <a:lnTo>
                    <a:pt x="82" y="402"/>
                  </a:lnTo>
                  <a:lnTo>
                    <a:pt x="76" y="409"/>
                  </a:lnTo>
                  <a:lnTo>
                    <a:pt x="70" y="414"/>
                  </a:lnTo>
                  <a:lnTo>
                    <a:pt x="65" y="419"/>
                  </a:lnTo>
                  <a:lnTo>
                    <a:pt x="61" y="415"/>
                  </a:lnTo>
                  <a:lnTo>
                    <a:pt x="54" y="409"/>
                  </a:lnTo>
                  <a:lnTo>
                    <a:pt x="45" y="399"/>
                  </a:lnTo>
                  <a:lnTo>
                    <a:pt x="34" y="389"/>
                  </a:lnTo>
                  <a:lnTo>
                    <a:pt x="23" y="380"/>
                  </a:lnTo>
                  <a:lnTo>
                    <a:pt x="14" y="371"/>
                  </a:lnTo>
                  <a:lnTo>
                    <a:pt x="5" y="362"/>
                  </a:lnTo>
                  <a:lnTo>
                    <a:pt x="0" y="358"/>
                  </a:lnTo>
                  <a:lnTo>
                    <a:pt x="0" y="350"/>
                  </a:lnTo>
                  <a:lnTo>
                    <a:pt x="0" y="342"/>
                  </a:lnTo>
                  <a:lnTo>
                    <a:pt x="0" y="335"/>
                  </a:lnTo>
                  <a:lnTo>
                    <a:pt x="0" y="327"/>
                  </a:lnTo>
                  <a:lnTo>
                    <a:pt x="4" y="333"/>
                  </a:lnTo>
                  <a:lnTo>
                    <a:pt x="12" y="341"/>
                  </a:lnTo>
                  <a:lnTo>
                    <a:pt x="22" y="350"/>
                  </a:lnTo>
                  <a:lnTo>
                    <a:pt x="31" y="359"/>
                  </a:lnTo>
                  <a:lnTo>
                    <a:pt x="41" y="368"/>
                  </a:lnTo>
                  <a:lnTo>
                    <a:pt x="52" y="377"/>
                  </a:lnTo>
                  <a:lnTo>
                    <a:pt x="60" y="384"/>
                  </a:lnTo>
                  <a:lnTo>
                    <a:pt x="65" y="390"/>
                  </a:lnTo>
                  <a:lnTo>
                    <a:pt x="71" y="383"/>
                  </a:lnTo>
                  <a:lnTo>
                    <a:pt x="79" y="373"/>
                  </a:lnTo>
                  <a:lnTo>
                    <a:pt x="86" y="362"/>
                  </a:lnTo>
                  <a:lnTo>
                    <a:pt x="91" y="353"/>
                  </a:lnTo>
                  <a:lnTo>
                    <a:pt x="76" y="345"/>
                  </a:lnTo>
                  <a:lnTo>
                    <a:pt x="62" y="335"/>
                  </a:lnTo>
                  <a:lnTo>
                    <a:pt x="49" y="322"/>
                  </a:lnTo>
                  <a:lnTo>
                    <a:pt x="37" y="308"/>
                  </a:lnTo>
                  <a:lnTo>
                    <a:pt x="26" y="296"/>
                  </a:lnTo>
                  <a:lnTo>
                    <a:pt x="17" y="283"/>
                  </a:lnTo>
                  <a:lnTo>
                    <a:pt x="9" y="273"/>
                  </a:lnTo>
                  <a:lnTo>
                    <a:pt x="4" y="265"/>
                  </a:lnTo>
                  <a:lnTo>
                    <a:pt x="5" y="255"/>
                  </a:lnTo>
                  <a:lnTo>
                    <a:pt x="7" y="246"/>
                  </a:lnTo>
                  <a:lnTo>
                    <a:pt x="7" y="238"/>
                  </a:lnTo>
                  <a:lnTo>
                    <a:pt x="8" y="229"/>
                  </a:lnTo>
                  <a:lnTo>
                    <a:pt x="15" y="245"/>
                  </a:lnTo>
                  <a:lnTo>
                    <a:pt x="25" y="261"/>
                  </a:lnTo>
                  <a:lnTo>
                    <a:pt x="38" y="276"/>
                  </a:lnTo>
                  <a:lnTo>
                    <a:pt x="50" y="291"/>
                  </a:lnTo>
                  <a:lnTo>
                    <a:pt x="64" y="304"/>
                  </a:lnTo>
                  <a:lnTo>
                    <a:pt x="77" y="315"/>
                  </a:lnTo>
                  <a:lnTo>
                    <a:pt x="88" y="324"/>
                  </a:lnTo>
                  <a:lnTo>
                    <a:pt x="96" y="330"/>
                  </a:lnTo>
                  <a:lnTo>
                    <a:pt x="95" y="319"/>
                  </a:lnTo>
                  <a:lnTo>
                    <a:pt x="94" y="300"/>
                  </a:lnTo>
                  <a:lnTo>
                    <a:pt x="92" y="282"/>
                  </a:lnTo>
                  <a:lnTo>
                    <a:pt x="91" y="270"/>
                  </a:lnTo>
                  <a:lnTo>
                    <a:pt x="82" y="263"/>
                  </a:lnTo>
                  <a:lnTo>
                    <a:pt x="71" y="254"/>
                  </a:lnTo>
                  <a:lnTo>
                    <a:pt x="60" y="243"/>
                  </a:lnTo>
                  <a:lnTo>
                    <a:pt x="48" y="230"/>
                  </a:lnTo>
                  <a:lnTo>
                    <a:pt x="38" y="216"/>
                  </a:lnTo>
                  <a:lnTo>
                    <a:pt x="27" y="203"/>
                  </a:lnTo>
                  <a:lnTo>
                    <a:pt x="20" y="192"/>
                  </a:lnTo>
                  <a:lnTo>
                    <a:pt x="15" y="183"/>
                  </a:lnTo>
                  <a:lnTo>
                    <a:pt x="16" y="175"/>
                  </a:lnTo>
                  <a:lnTo>
                    <a:pt x="18" y="168"/>
                  </a:lnTo>
                  <a:lnTo>
                    <a:pt x="19" y="160"/>
                  </a:lnTo>
                  <a:lnTo>
                    <a:pt x="20" y="153"/>
                  </a:lnTo>
                  <a:lnTo>
                    <a:pt x="26" y="164"/>
                  </a:lnTo>
                  <a:lnTo>
                    <a:pt x="34" y="177"/>
                  </a:lnTo>
                  <a:lnTo>
                    <a:pt x="45" y="191"/>
                  </a:lnTo>
                  <a:lnTo>
                    <a:pt x="56" y="203"/>
                  </a:lnTo>
                  <a:lnTo>
                    <a:pt x="68" y="217"/>
                  </a:lnTo>
                  <a:lnTo>
                    <a:pt x="79" y="229"/>
                  </a:lnTo>
                  <a:lnTo>
                    <a:pt x="91" y="238"/>
                  </a:lnTo>
                  <a:lnTo>
                    <a:pt x="99" y="245"/>
                  </a:lnTo>
                  <a:lnTo>
                    <a:pt x="99" y="235"/>
                  </a:lnTo>
                  <a:lnTo>
                    <a:pt x="100" y="220"/>
                  </a:lnTo>
                  <a:lnTo>
                    <a:pt x="101" y="203"/>
                  </a:lnTo>
                  <a:lnTo>
                    <a:pt x="102" y="192"/>
                  </a:lnTo>
                  <a:lnTo>
                    <a:pt x="95" y="187"/>
                  </a:lnTo>
                  <a:lnTo>
                    <a:pt x="87" y="178"/>
                  </a:lnTo>
                  <a:lnTo>
                    <a:pt x="77" y="168"/>
                  </a:lnTo>
                  <a:lnTo>
                    <a:pt x="67" y="155"/>
                  </a:lnTo>
                  <a:lnTo>
                    <a:pt x="55" y="141"/>
                  </a:lnTo>
                  <a:lnTo>
                    <a:pt x="46" y="129"/>
                  </a:lnTo>
                  <a:lnTo>
                    <a:pt x="37" y="117"/>
                  </a:lnTo>
                  <a:lnTo>
                    <a:pt x="31" y="108"/>
                  </a:lnTo>
                  <a:lnTo>
                    <a:pt x="33" y="101"/>
                  </a:lnTo>
                  <a:lnTo>
                    <a:pt x="35" y="94"/>
                  </a:lnTo>
                  <a:lnTo>
                    <a:pt x="37" y="87"/>
                  </a:lnTo>
                  <a:lnTo>
                    <a:pt x="39" y="81"/>
                  </a:lnTo>
                  <a:lnTo>
                    <a:pt x="43" y="91"/>
                  </a:lnTo>
                  <a:lnTo>
                    <a:pt x="50" y="101"/>
                  </a:lnTo>
                  <a:lnTo>
                    <a:pt x="60" y="114"/>
                  </a:lnTo>
                  <a:lnTo>
                    <a:pt x="70" y="127"/>
                  </a:lnTo>
                  <a:lnTo>
                    <a:pt x="80" y="141"/>
                  </a:lnTo>
                  <a:lnTo>
                    <a:pt x="91" y="153"/>
                  </a:lnTo>
                  <a:lnTo>
                    <a:pt x="99" y="163"/>
                  </a:lnTo>
                  <a:lnTo>
                    <a:pt x="106" y="171"/>
                  </a:lnTo>
                  <a:lnTo>
                    <a:pt x="107" y="163"/>
                  </a:lnTo>
                  <a:lnTo>
                    <a:pt x="109" y="152"/>
                  </a:lnTo>
                  <a:lnTo>
                    <a:pt x="111" y="139"/>
                  </a:lnTo>
                  <a:lnTo>
                    <a:pt x="113" y="130"/>
                  </a:lnTo>
                  <a:lnTo>
                    <a:pt x="108" y="123"/>
                  </a:lnTo>
                  <a:lnTo>
                    <a:pt x="101" y="111"/>
                  </a:lnTo>
                  <a:lnTo>
                    <a:pt x="92" y="99"/>
                  </a:lnTo>
                  <a:lnTo>
                    <a:pt x="83" y="83"/>
                  </a:lnTo>
                  <a:lnTo>
                    <a:pt x="73" y="68"/>
                  </a:lnTo>
                  <a:lnTo>
                    <a:pt x="65" y="54"/>
                  </a:lnTo>
                  <a:lnTo>
                    <a:pt x="58" y="42"/>
                  </a:lnTo>
                  <a:lnTo>
                    <a:pt x="54" y="34"/>
                  </a:lnTo>
                  <a:lnTo>
                    <a:pt x="57" y="25"/>
                  </a:lnTo>
                  <a:lnTo>
                    <a:pt x="61" y="16"/>
                  </a:lnTo>
                  <a:lnTo>
                    <a:pt x="64" y="8"/>
                  </a:lnTo>
                  <a:lnTo>
                    <a:pt x="68" y="0"/>
                  </a:lnTo>
                  <a:lnTo>
                    <a:pt x="72" y="9"/>
                  </a:lnTo>
                  <a:lnTo>
                    <a:pt x="79" y="22"/>
                  </a:lnTo>
                  <a:lnTo>
                    <a:pt x="86" y="36"/>
                  </a:lnTo>
                  <a:lnTo>
                    <a:pt x="95" y="53"/>
                  </a:lnTo>
                  <a:lnTo>
                    <a:pt x="103" y="69"/>
                  </a:lnTo>
                  <a:lnTo>
                    <a:pt x="110" y="84"/>
                  </a:lnTo>
                  <a:lnTo>
                    <a:pt x="116" y="94"/>
                  </a:lnTo>
                  <a:lnTo>
                    <a:pt x="120" y="100"/>
                  </a:lnTo>
                  <a:lnTo>
                    <a:pt x="122" y="95"/>
                  </a:lnTo>
                  <a:lnTo>
                    <a:pt x="125" y="89"/>
                  </a:lnTo>
                  <a:lnTo>
                    <a:pt x="128" y="84"/>
                  </a:lnTo>
                  <a:lnTo>
                    <a:pt x="129" y="79"/>
                  </a:lnTo>
                  <a:lnTo>
                    <a:pt x="130" y="77"/>
                  </a:lnTo>
                  <a:lnTo>
                    <a:pt x="131" y="77"/>
                  </a:lnTo>
                  <a:lnTo>
                    <a:pt x="131" y="79"/>
                  </a:lnTo>
                  <a:lnTo>
                    <a:pt x="131" y="85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h-TH"/>
            </a:p>
          </p:txBody>
        </p:sp>
        <p:sp>
          <p:nvSpPr>
            <p:cNvPr id="12312" name="Freeform 17"/>
            <p:cNvSpPr>
              <a:spLocks/>
            </p:cNvSpPr>
            <p:nvPr/>
          </p:nvSpPr>
          <p:spPr bwMode="auto">
            <a:xfrm>
              <a:off x="3043" y="1296"/>
              <a:ext cx="31" cy="53"/>
            </a:xfrm>
            <a:custGeom>
              <a:avLst/>
              <a:gdLst>
                <a:gd name="T0" fmla="*/ 9 w 62"/>
                <a:gd name="T1" fmla="*/ 0 h 106"/>
                <a:gd name="T2" fmla="*/ 7 w 62"/>
                <a:gd name="T3" fmla="*/ 1 h 106"/>
                <a:gd name="T4" fmla="*/ 5 w 62"/>
                <a:gd name="T5" fmla="*/ 4 h 106"/>
                <a:gd name="T6" fmla="*/ 3 w 62"/>
                <a:gd name="T7" fmla="*/ 7 h 106"/>
                <a:gd name="T8" fmla="*/ 0 w 62"/>
                <a:gd name="T9" fmla="*/ 11 h 106"/>
                <a:gd name="T10" fmla="*/ 3 w 62"/>
                <a:gd name="T11" fmla="*/ 15 h 106"/>
                <a:gd name="T12" fmla="*/ 6 w 62"/>
                <a:gd name="T13" fmla="*/ 20 h 106"/>
                <a:gd name="T14" fmla="*/ 11 w 62"/>
                <a:gd name="T15" fmla="*/ 26 h 106"/>
                <a:gd name="T16" fmla="*/ 16 w 62"/>
                <a:gd name="T17" fmla="*/ 33 h 106"/>
                <a:gd name="T18" fmla="*/ 20 w 62"/>
                <a:gd name="T19" fmla="*/ 40 h 106"/>
                <a:gd name="T20" fmla="*/ 24 w 62"/>
                <a:gd name="T21" fmla="*/ 46 h 106"/>
                <a:gd name="T22" fmla="*/ 26 w 62"/>
                <a:gd name="T23" fmla="*/ 50 h 106"/>
                <a:gd name="T24" fmla="*/ 28 w 62"/>
                <a:gd name="T25" fmla="*/ 53 h 106"/>
                <a:gd name="T26" fmla="*/ 29 w 62"/>
                <a:gd name="T27" fmla="*/ 50 h 106"/>
                <a:gd name="T28" fmla="*/ 29 w 62"/>
                <a:gd name="T29" fmla="*/ 47 h 106"/>
                <a:gd name="T30" fmla="*/ 31 w 62"/>
                <a:gd name="T31" fmla="*/ 44 h 106"/>
                <a:gd name="T32" fmla="*/ 31 w 62"/>
                <a:gd name="T33" fmla="*/ 41 h 106"/>
                <a:gd name="T34" fmla="*/ 29 w 62"/>
                <a:gd name="T35" fmla="*/ 38 h 106"/>
                <a:gd name="T36" fmla="*/ 26 w 62"/>
                <a:gd name="T37" fmla="*/ 32 h 106"/>
                <a:gd name="T38" fmla="*/ 23 w 62"/>
                <a:gd name="T39" fmla="*/ 27 h 106"/>
                <a:gd name="T40" fmla="*/ 20 w 62"/>
                <a:gd name="T41" fmla="*/ 20 h 106"/>
                <a:gd name="T42" fmla="*/ 16 w 62"/>
                <a:gd name="T43" fmla="*/ 13 h 106"/>
                <a:gd name="T44" fmla="*/ 13 w 62"/>
                <a:gd name="T45" fmla="*/ 8 h 106"/>
                <a:gd name="T46" fmla="*/ 10 w 62"/>
                <a:gd name="T47" fmla="*/ 3 h 106"/>
                <a:gd name="T48" fmla="*/ 9 w 62"/>
                <a:gd name="T49" fmla="*/ 0 h 10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62"/>
                <a:gd name="T76" fmla="*/ 0 h 106"/>
                <a:gd name="T77" fmla="*/ 62 w 62"/>
                <a:gd name="T78" fmla="*/ 106 h 10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62" h="106">
                  <a:moveTo>
                    <a:pt x="17" y="0"/>
                  </a:moveTo>
                  <a:lnTo>
                    <a:pt x="13" y="2"/>
                  </a:lnTo>
                  <a:lnTo>
                    <a:pt x="10" y="7"/>
                  </a:lnTo>
                  <a:lnTo>
                    <a:pt x="5" y="14"/>
                  </a:lnTo>
                  <a:lnTo>
                    <a:pt x="0" y="22"/>
                  </a:lnTo>
                  <a:lnTo>
                    <a:pt x="5" y="29"/>
                  </a:lnTo>
                  <a:lnTo>
                    <a:pt x="12" y="39"/>
                  </a:lnTo>
                  <a:lnTo>
                    <a:pt x="21" y="52"/>
                  </a:lnTo>
                  <a:lnTo>
                    <a:pt x="31" y="66"/>
                  </a:lnTo>
                  <a:lnTo>
                    <a:pt x="39" y="79"/>
                  </a:lnTo>
                  <a:lnTo>
                    <a:pt x="47" y="91"/>
                  </a:lnTo>
                  <a:lnTo>
                    <a:pt x="52" y="100"/>
                  </a:lnTo>
                  <a:lnTo>
                    <a:pt x="56" y="106"/>
                  </a:lnTo>
                  <a:lnTo>
                    <a:pt x="57" y="100"/>
                  </a:lnTo>
                  <a:lnTo>
                    <a:pt x="58" y="93"/>
                  </a:lnTo>
                  <a:lnTo>
                    <a:pt x="61" y="87"/>
                  </a:lnTo>
                  <a:lnTo>
                    <a:pt x="62" y="82"/>
                  </a:lnTo>
                  <a:lnTo>
                    <a:pt x="58" y="75"/>
                  </a:lnTo>
                  <a:lnTo>
                    <a:pt x="52" y="64"/>
                  </a:lnTo>
                  <a:lnTo>
                    <a:pt x="46" y="53"/>
                  </a:lnTo>
                  <a:lnTo>
                    <a:pt x="39" y="39"/>
                  </a:lnTo>
                  <a:lnTo>
                    <a:pt x="32" y="26"/>
                  </a:lnTo>
                  <a:lnTo>
                    <a:pt x="25" y="15"/>
                  </a:lnTo>
                  <a:lnTo>
                    <a:pt x="20" y="6"/>
                  </a:lnTo>
                  <a:lnTo>
                    <a:pt x="17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h-TH"/>
            </a:p>
          </p:txBody>
        </p:sp>
        <p:sp>
          <p:nvSpPr>
            <p:cNvPr id="12313" name="Freeform 18"/>
            <p:cNvSpPr>
              <a:spLocks/>
            </p:cNvSpPr>
            <p:nvPr/>
          </p:nvSpPr>
          <p:spPr bwMode="auto">
            <a:xfrm>
              <a:off x="3072" y="1275"/>
              <a:ext cx="27" cy="22"/>
            </a:xfrm>
            <a:custGeom>
              <a:avLst/>
              <a:gdLst>
                <a:gd name="T0" fmla="*/ 12 w 54"/>
                <a:gd name="T1" fmla="*/ 22 h 44"/>
                <a:gd name="T2" fmla="*/ 7 w 54"/>
                <a:gd name="T3" fmla="*/ 21 h 44"/>
                <a:gd name="T4" fmla="*/ 3 w 54"/>
                <a:gd name="T5" fmla="*/ 18 h 44"/>
                <a:gd name="T6" fmla="*/ 1 w 54"/>
                <a:gd name="T7" fmla="*/ 14 h 44"/>
                <a:gd name="T8" fmla="*/ 0 w 54"/>
                <a:gd name="T9" fmla="*/ 12 h 44"/>
                <a:gd name="T10" fmla="*/ 1 w 54"/>
                <a:gd name="T11" fmla="*/ 9 h 44"/>
                <a:gd name="T12" fmla="*/ 3 w 54"/>
                <a:gd name="T13" fmla="*/ 5 h 44"/>
                <a:gd name="T14" fmla="*/ 5 w 54"/>
                <a:gd name="T15" fmla="*/ 2 h 44"/>
                <a:gd name="T16" fmla="*/ 7 w 54"/>
                <a:gd name="T17" fmla="*/ 0 h 44"/>
                <a:gd name="T18" fmla="*/ 10 w 54"/>
                <a:gd name="T19" fmla="*/ 1 h 44"/>
                <a:gd name="T20" fmla="*/ 12 w 54"/>
                <a:gd name="T21" fmla="*/ 2 h 44"/>
                <a:gd name="T22" fmla="*/ 15 w 54"/>
                <a:gd name="T23" fmla="*/ 3 h 44"/>
                <a:gd name="T24" fmla="*/ 18 w 54"/>
                <a:gd name="T25" fmla="*/ 3 h 44"/>
                <a:gd name="T26" fmla="*/ 20 w 54"/>
                <a:gd name="T27" fmla="*/ 3 h 44"/>
                <a:gd name="T28" fmla="*/ 23 w 54"/>
                <a:gd name="T29" fmla="*/ 4 h 44"/>
                <a:gd name="T30" fmla="*/ 25 w 54"/>
                <a:gd name="T31" fmla="*/ 4 h 44"/>
                <a:gd name="T32" fmla="*/ 27 w 54"/>
                <a:gd name="T33" fmla="*/ 4 h 44"/>
                <a:gd name="T34" fmla="*/ 26 w 54"/>
                <a:gd name="T35" fmla="*/ 10 h 44"/>
                <a:gd name="T36" fmla="*/ 22 w 54"/>
                <a:gd name="T37" fmla="*/ 17 h 44"/>
                <a:gd name="T38" fmla="*/ 17 w 54"/>
                <a:gd name="T39" fmla="*/ 21 h 44"/>
                <a:gd name="T40" fmla="*/ 12 w 54"/>
                <a:gd name="T41" fmla="*/ 22 h 44"/>
                <a:gd name="T42" fmla="*/ 12 w 54"/>
                <a:gd name="T43" fmla="*/ 22 h 44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w 54"/>
                <a:gd name="T67" fmla="*/ 0 h 44"/>
                <a:gd name="T68" fmla="*/ 54 w 54"/>
                <a:gd name="T69" fmla="*/ 44 h 44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T66" t="T67" r="T68" b="T69"/>
              <a:pathLst>
                <a:path w="54" h="44">
                  <a:moveTo>
                    <a:pt x="23" y="44"/>
                  </a:moveTo>
                  <a:lnTo>
                    <a:pt x="13" y="41"/>
                  </a:lnTo>
                  <a:lnTo>
                    <a:pt x="6" y="35"/>
                  </a:lnTo>
                  <a:lnTo>
                    <a:pt x="1" y="28"/>
                  </a:lnTo>
                  <a:lnTo>
                    <a:pt x="0" y="24"/>
                  </a:lnTo>
                  <a:lnTo>
                    <a:pt x="1" y="17"/>
                  </a:lnTo>
                  <a:lnTo>
                    <a:pt x="5" y="10"/>
                  </a:lnTo>
                  <a:lnTo>
                    <a:pt x="9" y="4"/>
                  </a:lnTo>
                  <a:lnTo>
                    <a:pt x="14" y="0"/>
                  </a:lnTo>
                  <a:lnTo>
                    <a:pt x="19" y="2"/>
                  </a:lnTo>
                  <a:lnTo>
                    <a:pt x="24" y="4"/>
                  </a:lnTo>
                  <a:lnTo>
                    <a:pt x="29" y="5"/>
                  </a:lnTo>
                  <a:lnTo>
                    <a:pt x="35" y="5"/>
                  </a:lnTo>
                  <a:lnTo>
                    <a:pt x="39" y="6"/>
                  </a:lnTo>
                  <a:lnTo>
                    <a:pt x="45" y="7"/>
                  </a:lnTo>
                  <a:lnTo>
                    <a:pt x="50" y="7"/>
                  </a:lnTo>
                  <a:lnTo>
                    <a:pt x="54" y="7"/>
                  </a:lnTo>
                  <a:lnTo>
                    <a:pt x="51" y="20"/>
                  </a:lnTo>
                  <a:lnTo>
                    <a:pt x="44" y="33"/>
                  </a:lnTo>
                  <a:lnTo>
                    <a:pt x="34" y="42"/>
                  </a:lnTo>
                  <a:lnTo>
                    <a:pt x="23" y="4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h-TH"/>
            </a:p>
          </p:txBody>
        </p:sp>
        <p:sp>
          <p:nvSpPr>
            <p:cNvPr id="12314" name="Freeform 19"/>
            <p:cNvSpPr>
              <a:spLocks/>
            </p:cNvSpPr>
            <p:nvPr/>
          </p:nvSpPr>
          <p:spPr bwMode="auto">
            <a:xfrm>
              <a:off x="3112" y="1373"/>
              <a:ext cx="68" cy="87"/>
            </a:xfrm>
            <a:custGeom>
              <a:avLst/>
              <a:gdLst>
                <a:gd name="T0" fmla="*/ 22 w 137"/>
                <a:gd name="T1" fmla="*/ 75 h 174"/>
                <a:gd name="T2" fmla="*/ 20 w 137"/>
                <a:gd name="T3" fmla="*/ 76 h 174"/>
                <a:gd name="T4" fmla="*/ 23 w 137"/>
                <a:gd name="T5" fmla="*/ 79 h 174"/>
                <a:gd name="T6" fmla="*/ 27 w 137"/>
                <a:gd name="T7" fmla="*/ 82 h 174"/>
                <a:gd name="T8" fmla="*/ 32 w 137"/>
                <a:gd name="T9" fmla="*/ 85 h 174"/>
                <a:gd name="T10" fmla="*/ 37 w 137"/>
                <a:gd name="T11" fmla="*/ 87 h 174"/>
                <a:gd name="T12" fmla="*/ 41 w 137"/>
                <a:gd name="T13" fmla="*/ 87 h 174"/>
                <a:gd name="T14" fmla="*/ 46 w 137"/>
                <a:gd name="T15" fmla="*/ 87 h 174"/>
                <a:gd name="T16" fmla="*/ 53 w 137"/>
                <a:gd name="T17" fmla="*/ 86 h 174"/>
                <a:gd name="T18" fmla="*/ 59 w 137"/>
                <a:gd name="T19" fmla="*/ 83 h 174"/>
                <a:gd name="T20" fmla="*/ 64 w 137"/>
                <a:gd name="T21" fmla="*/ 77 h 174"/>
                <a:gd name="T22" fmla="*/ 66 w 137"/>
                <a:gd name="T23" fmla="*/ 67 h 174"/>
                <a:gd name="T24" fmla="*/ 66 w 137"/>
                <a:gd name="T25" fmla="*/ 56 h 174"/>
                <a:gd name="T26" fmla="*/ 68 w 137"/>
                <a:gd name="T27" fmla="*/ 35 h 174"/>
                <a:gd name="T28" fmla="*/ 68 w 137"/>
                <a:gd name="T29" fmla="*/ 27 h 174"/>
                <a:gd name="T30" fmla="*/ 67 w 137"/>
                <a:gd name="T31" fmla="*/ 21 h 174"/>
                <a:gd name="T32" fmla="*/ 68 w 137"/>
                <a:gd name="T33" fmla="*/ 15 h 174"/>
                <a:gd name="T34" fmla="*/ 68 w 137"/>
                <a:gd name="T35" fmla="*/ 8 h 174"/>
                <a:gd name="T36" fmla="*/ 65 w 137"/>
                <a:gd name="T37" fmla="*/ 3 h 174"/>
                <a:gd name="T38" fmla="*/ 61 w 137"/>
                <a:gd name="T39" fmla="*/ 1 h 174"/>
                <a:gd name="T40" fmla="*/ 56 w 137"/>
                <a:gd name="T41" fmla="*/ 1 h 174"/>
                <a:gd name="T42" fmla="*/ 51 w 137"/>
                <a:gd name="T43" fmla="*/ 8 h 174"/>
                <a:gd name="T44" fmla="*/ 48 w 137"/>
                <a:gd name="T45" fmla="*/ 14 h 174"/>
                <a:gd name="T46" fmla="*/ 42 w 137"/>
                <a:gd name="T47" fmla="*/ 12 h 174"/>
                <a:gd name="T48" fmla="*/ 38 w 137"/>
                <a:gd name="T49" fmla="*/ 14 h 174"/>
                <a:gd name="T50" fmla="*/ 33 w 137"/>
                <a:gd name="T51" fmla="*/ 12 h 174"/>
                <a:gd name="T52" fmla="*/ 31 w 137"/>
                <a:gd name="T53" fmla="*/ 11 h 174"/>
                <a:gd name="T54" fmla="*/ 26 w 137"/>
                <a:gd name="T55" fmla="*/ 8 h 174"/>
                <a:gd name="T56" fmla="*/ 20 w 137"/>
                <a:gd name="T57" fmla="*/ 8 h 174"/>
                <a:gd name="T58" fmla="*/ 15 w 137"/>
                <a:gd name="T59" fmla="*/ 10 h 174"/>
                <a:gd name="T60" fmla="*/ 11 w 137"/>
                <a:gd name="T61" fmla="*/ 10 h 174"/>
                <a:gd name="T62" fmla="*/ 4 w 137"/>
                <a:gd name="T63" fmla="*/ 9 h 174"/>
                <a:gd name="T64" fmla="*/ 1 w 137"/>
                <a:gd name="T65" fmla="*/ 12 h 174"/>
                <a:gd name="T66" fmla="*/ 0 w 137"/>
                <a:gd name="T67" fmla="*/ 19 h 174"/>
                <a:gd name="T68" fmla="*/ 3 w 137"/>
                <a:gd name="T69" fmla="*/ 23 h 174"/>
                <a:gd name="T70" fmla="*/ 8 w 137"/>
                <a:gd name="T71" fmla="*/ 25 h 174"/>
                <a:gd name="T72" fmla="*/ 9 w 137"/>
                <a:gd name="T73" fmla="*/ 27 h 174"/>
                <a:gd name="T74" fmla="*/ 10 w 137"/>
                <a:gd name="T75" fmla="*/ 31 h 174"/>
                <a:gd name="T76" fmla="*/ 12 w 137"/>
                <a:gd name="T77" fmla="*/ 34 h 174"/>
                <a:gd name="T78" fmla="*/ 11 w 137"/>
                <a:gd name="T79" fmla="*/ 35 h 174"/>
                <a:gd name="T80" fmla="*/ 11 w 137"/>
                <a:gd name="T81" fmla="*/ 37 h 174"/>
                <a:gd name="T82" fmla="*/ 12 w 137"/>
                <a:gd name="T83" fmla="*/ 42 h 174"/>
                <a:gd name="T84" fmla="*/ 13 w 137"/>
                <a:gd name="T85" fmla="*/ 45 h 174"/>
                <a:gd name="T86" fmla="*/ 13 w 137"/>
                <a:gd name="T87" fmla="*/ 46 h 174"/>
                <a:gd name="T88" fmla="*/ 12 w 137"/>
                <a:gd name="T89" fmla="*/ 49 h 174"/>
                <a:gd name="T90" fmla="*/ 12 w 137"/>
                <a:gd name="T91" fmla="*/ 57 h 174"/>
                <a:gd name="T92" fmla="*/ 15 w 137"/>
                <a:gd name="T93" fmla="*/ 60 h 174"/>
                <a:gd name="T94" fmla="*/ 18 w 137"/>
                <a:gd name="T95" fmla="*/ 62 h 174"/>
                <a:gd name="T96" fmla="*/ 20 w 137"/>
                <a:gd name="T97" fmla="*/ 65 h 174"/>
                <a:gd name="T98" fmla="*/ 22 w 137"/>
                <a:gd name="T99" fmla="*/ 72 h 174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w 137"/>
                <a:gd name="T151" fmla="*/ 0 h 174"/>
                <a:gd name="T152" fmla="*/ 137 w 137"/>
                <a:gd name="T153" fmla="*/ 174 h 174"/>
              </a:gdLst>
              <a:ahLst/>
              <a:cxnLst>
                <a:cxn ang="T100">
                  <a:pos x="T0" y="T1"/>
                </a:cxn>
                <a:cxn ang="T101">
                  <a:pos x="T2" y="T3"/>
                </a:cxn>
                <a:cxn ang="T102">
                  <a:pos x="T4" y="T5"/>
                </a:cxn>
                <a:cxn ang="T103">
                  <a:pos x="T6" y="T7"/>
                </a:cxn>
                <a:cxn ang="T104">
                  <a:pos x="T8" y="T9"/>
                </a:cxn>
                <a:cxn ang="T105">
                  <a:pos x="T10" y="T11"/>
                </a:cxn>
                <a:cxn ang="T106">
                  <a:pos x="T12" y="T13"/>
                </a:cxn>
                <a:cxn ang="T107">
                  <a:pos x="T14" y="T15"/>
                </a:cxn>
                <a:cxn ang="T108">
                  <a:pos x="T16" y="T17"/>
                </a:cxn>
                <a:cxn ang="T109">
                  <a:pos x="T18" y="T19"/>
                </a:cxn>
                <a:cxn ang="T110">
                  <a:pos x="T20" y="T21"/>
                </a:cxn>
                <a:cxn ang="T111">
                  <a:pos x="T22" y="T23"/>
                </a:cxn>
                <a:cxn ang="T112">
                  <a:pos x="T24" y="T25"/>
                </a:cxn>
                <a:cxn ang="T113">
                  <a:pos x="T26" y="T27"/>
                </a:cxn>
                <a:cxn ang="T114">
                  <a:pos x="T28" y="T29"/>
                </a:cxn>
                <a:cxn ang="T115">
                  <a:pos x="T30" y="T31"/>
                </a:cxn>
                <a:cxn ang="T116">
                  <a:pos x="T32" y="T33"/>
                </a:cxn>
                <a:cxn ang="T117">
                  <a:pos x="T34" y="T35"/>
                </a:cxn>
                <a:cxn ang="T118">
                  <a:pos x="T36" y="T37"/>
                </a:cxn>
                <a:cxn ang="T119">
                  <a:pos x="T38" y="T39"/>
                </a:cxn>
                <a:cxn ang="T120">
                  <a:pos x="T40" y="T41"/>
                </a:cxn>
                <a:cxn ang="T121">
                  <a:pos x="T42" y="T43"/>
                </a:cxn>
                <a:cxn ang="T122">
                  <a:pos x="T44" y="T45"/>
                </a:cxn>
                <a:cxn ang="T123">
                  <a:pos x="T46" y="T47"/>
                </a:cxn>
                <a:cxn ang="T124">
                  <a:pos x="T48" y="T49"/>
                </a:cxn>
                <a:cxn ang="T125">
                  <a:pos x="T50" y="T51"/>
                </a:cxn>
                <a:cxn ang="T126">
                  <a:pos x="T52" y="T53"/>
                </a:cxn>
                <a:cxn ang="T127">
                  <a:pos x="T54" y="T55"/>
                </a:cxn>
                <a:cxn ang="T128">
                  <a:pos x="T56" y="T57"/>
                </a:cxn>
                <a:cxn ang="T129">
                  <a:pos x="T58" y="T59"/>
                </a:cxn>
                <a:cxn ang="T130">
                  <a:pos x="T60" y="T61"/>
                </a:cxn>
                <a:cxn ang="T131">
                  <a:pos x="T62" y="T63"/>
                </a:cxn>
                <a:cxn ang="T132">
                  <a:pos x="T64" y="T65"/>
                </a:cxn>
                <a:cxn ang="T133">
                  <a:pos x="T66" y="T67"/>
                </a:cxn>
                <a:cxn ang="T134">
                  <a:pos x="T68" y="T69"/>
                </a:cxn>
                <a:cxn ang="T135">
                  <a:pos x="T70" y="T71"/>
                </a:cxn>
                <a:cxn ang="T136">
                  <a:pos x="T72" y="T73"/>
                </a:cxn>
                <a:cxn ang="T137">
                  <a:pos x="T74" y="T75"/>
                </a:cxn>
                <a:cxn ang="T138">
                  <a:pos x="T76" y="T77"/>
                </a:cxn>
                <a:cxn ang="T139">
                  <a:pos x="T78" y="T79"/>
                </a:cxn>
                <a:cxn ang="T140">
                  <a:pos x="T80" y="T81"/>
                </a:cxn>
                <a:cxn ang="T141">
                  <a:pos x="T82" y="T83"/>
                </a:cxn>
                <a:cxn ang="T142">
                  <a:pos x="T84" y="T85"/>
                </a:cxn>
                <a:cxn ang="T143">
                  <a:pos x="T86" y="T87"/>
                </a:cxn>
                <a:cxn ang="T144">
                  <a:pos x="T88" y="T89"/>
                </a:cxn>
                <a:cxn ang="T145">
                  <a:pos x="T90" y="T91"/>
                </a:cxn>
                <a:cxn ang="T146">
                  <a:pos x="T92" y="T93"/>
                </a:cxn>
                <a:cxn ang="T147">
                  <a:pos x="T94" y="T95"/>
                </a:cxn>
                <a:cxn ang="T148">
                  <a:pos x="T96" y="T97"/>
                </a:cxn>
                <a:cxn ang="T149">
                  <a:pos x="T98" y="T99"/>
                </a:cxn>
              </a:cxnLst>
              <a:rect l="T150" t="T151" r="T152" b="T153"/>
              <a:pathLst>
                <a:path w="137" h="174">
                  <a:moveTo>
                    <a:pt x="46" y="148"/>
                  </a:moveTo>
                  <a:lnTo>
                    <a:pt x="44" y="149"/>
                  </a:lnTo>
                  <a:lnTo>
                    <a:pt x="42" y="150"/>
                  </a:lnTo>
                  <a:lnTo>
                    <a:pt x="41" y="152"/>
                  </a:lnTo>
                  <a:lnTo>
                    <a:pt x="41" y="153"/>
                  </a:lnTo>
                  <a:lnTo>
                    <a:pt x="46" y="157"/>
                  </a:lnTo>
                  <a:lnTo>
                    <a:pt x="50" y="160"/>
                  </a:lnTo>
                  <a:lnTo>
                    <a:pt x="55" y="164"/>
                  </a:lnTo>
                  <a:lnTo>
                    <a:pt x="61" y="167"/>
                  </a:lnTo>
                  <a:lnTo>
                    <a:pt x="65" y="170"/>
                  </a:lnTo>
                  <a:lnTo>
                    <a:pt x="70" y="172"/>
                  </a:lnTo>
                  <a:lnTo>
                    <a:pt x="75" y="173"/>
                  </a:lnTo>
                  <a:lnTo>
                    <a:pt x="78" y="174"/>
                  </a:lnTo>
                  <a:lnTo>
                    <a:pt x="83" y="174"/>
                  </a:lnTo>
                  <a:lnTo>
                    <a:pt x="87" y="174"/>
                  </a:lnTo>
                  <a:lnTo>
                    <a:pt x="93" y="174"/>
                  </a:lnTo>
                  <a:lnTo>
                    <a:pt x="99" y="173"/>
                  </a:lnTo>
                  <a:lnTo>
                    <a:pt x="106" y="172"/>
                  </a:lnTo>
                  <a:lnTo>
                    <a:pt x="113" y="170"/>
                  </a:lnTo>
                  <a:lnTo>
                    <a:pt x="118" y="166"/>
                  </a:lnTo>
                  <a:lnTo>
                    <a:pt x="125" y="162"/>
                  </a:lnTo>
                  <a:lnTo>
                    <a:pt x="129" y="153"/>
                  </a:lnTo>
                  <a:lnTo>
                    <a:pt x="131" y="143"/>
                  </a:lnTo>
                  <a:lnTo>
                    <a:pt x="132" y="133"/>
                  </a:lnTo>
                  <a:lnTo>
                    <a:pt x="132" y="122"/>
                  </a:lnTo>
                  <a:lnTo>
                    <a:pt x="133" y="111"/>
                  </a:lnTo>
                  <a:lnTo>
                    <a:pt x="135" y="90"/>
                  </a:lnTo>
                  <a:lnTo>
                    <a:pt x="136" y="69"/>
                  </a:lnTo>
                  <a:lnTo>
                    <a:pt x="136" y="58"/>
                  </a:lnTo>
                  <a:lnTo>
                    <a:pt x="136" y="53"/>
                  </a:lnTo>
                  <a:lnTo>
                    <a:pt x="135" y="49"/>
                  </a:lnTo>
                  <a:lnTo>
                    <a:pt x="135" y="42"/>
                  </a:lnTo>
                  <a:lnTo>
                    <a:pt x="136" y="36"/>
                  </a:lnTo>
                  <a:lnTo>
                    <a:pt x="137" y="29"/>
                  </a:lnTo>
                  <a:lnTo>
                    <a:pt x="137" y="21"/>
                  </a:lnTo>
                  <a:lnTo>
                    <a:pt x="137" y="15"/>
                  </a:lnTo>
                  <a:lnTo>
                    <a:pt x="135" y="9"/>
                  </a:lnTo>
                  <a:lnTo>
                    <a:pt x="131" y="6"/>
                  </a:lnTo>
                  <a:lnTo>
                    <a:pt x="128" y="3"/>
                  </a:lnTo>
                  <a:lnTo>
                    <a:pt x="123" y="1"/>
                  </a:lnTo>
                  <a:lnTo>
                    <a:pt x="118" y="0"/>
                  </a:lnTo>
                  <a:lnTo>
                    <a:pt x="113" y="1"/>
                  </a:lnTo>
                  <a:lnTo>
                    <a:pt x="108" y="6"/>
                  </a:lnTo>
                  <a:lnTo>
                    <a:pt x="103" y="15"/>
                  </a:lnTo>
                  <a:lnTo>
                    <a:pt x="100" y="29"/>
                  </a:lnTo>
                  <a:lnTo>
                    <a:pt x="97" y="28"/>
                  </a:lnTo>
                  <a:lnTo>
                    <a:pt x="92" y="26"/>
                  </a:lnTo>
                  <a:lnTo>
                    <a:pt x="85" y="24"/>
                  </a:lnTo>
                  <a:lnTo>
                    <a:pt x="80" y="26"/>
                  </a:lnTo>
                  <a:lnTo>
                    <a:pt x="76" y="27"/>
                  </a:lnTo>
                  <a:lnTo>
                    <a:pt x="71" y="26"/>
                  </a:lnTo>
                  <a:lnTo>
                    <a:pt x="67" y="24"/>
                  </a:lnTo>
                  <a:lnTo>
                    <a:pt x="64" y="23"/>
                  </a:lnTo>
                  <a:lnTo>
                    <a:pt x="62" y="21"/>
                  </a:lnTo>
                  <a:lnTo>
                    <a:pt x="57" y="18"/>
                  </a:lnTo>
                  <a:lnTo>
                    <a:pt x="52" y="16"/>
                  </a:lnTo>
                  <a:lnTo>
                    <a:pt x="47" y="15"/>
                  </a:lnTo>
                  <a:lnTo>
                    <a:pt x="41" y="16"/>
                  </a:lnTo>
                  <a:lnTo>
                    <a:pt x="37" y="18"/>
                  </a:lnTo>
                  <a:lnTo>
                    <a:pt x="31" y="19"/>
                  </a:lnTo>
                  <a:lnTo>
                    <a:pt x="26" y="19"/>
                  </a:lnTo>
                  <a:lnTo>
                    <a:pt x="22" y="19"/>
                  </a:lnTo>
                  <a:lnTo>
                    <a:pt x="16" y="18"/>
                  </a:lnTo>
                  <a:lnTo>
                    <a:pt x="9" y="18"/>
                  </a:lnTo>
                  <a:lnTo>
                    <a:pt x="4" y="19"/>
                  </a:lnTo>
                  <a:lnTo>
                    <a:pt x="2" y="23"/>
                  </a:lnTo>
                  <a:lnTo>
                    <a:pt x="0" y="30"/>
                  </a:lnTo>
                  <a:lnTo>
                    <a:pt x="0" y="38"/>
                  </a:lnTo>
                  <a:lnTo>
                    <a:pt x="2" y="43"/>
                  </a:lnTo>
                  <a:lnTo>
                    <a:pt x="7" y="45"/>
                  </a:lnTo>
                  <a:lnTo>
                    <a:pt x="11" y="48"/>
                  </a:lnTo>
                  <a:lnTo>
                    <a:pt x="16" y="49"/>
                  </a:lnTo>
                  <a:lnTo>
                    <a:pt x="20" y="50"/>
                  </a:lnTo>
                  <a:lnTo>
                    <a:pt x="19" y="53"/>
                  </a:lnTo>
                  <a:lnTo>
                    <a:pt x="19" y="58"/>
                  </a:lnTo>
                  <a:lnTo>
                    <a:pt x="20" y="62"/>
                  </a:lnTo>
                  <a:lnTo>
                    <a:pt x="24" y="66"/>
                  </a:lnTo>
                  <a:lnTo>
                    <a:pt x="24" y="67"/>
                  </a:lnTo>
                  <a:lnTo>
                    <a:pt x="24" y="68"/>
                  </a:lnTo>
                  <a:lnTo>
                    <a:pt x="23" y="69"/>
                  </a:lnTo>
                  <a:lnTo>
                    <a:pt x="23" y="71"/>
                  </a:lnTo>
                  <a:lnTo>
                    <a:pt x="23" y="74"/>
                  </a:lnTo>
                  <a:lnTo>
                    <a:pt x="23" y="80"/>
                  </a:lnTo>
                  <a:lnTo>
                    <a:pt x="24" y="84"/>
                  </a:lnTo>
                  <a:lnTo>
                    <a:pt x="25" y="89"/>
                  </a:lnTo>
                  <a:lnTo>
                    <a:pt x="26" y="90"/>
                  </a:lnTo>
                  <a:lnTo>
                    <a:pt x="26" y="91"/>
                  </a:lnTo>
                  <a:lnTo>
                    <a:pt x="27" y="92"/>
                  </a:lnTo>
                  <a:lnTo>
                    <a:pt x="25" y="98"/>
                  </a:lnTo>
                  <a:lnTo>
                    <a:pt x="24" y="106"/>
                  </a:lnTo>
                  <a:lnTo>
                    <a:pt x="25" y="114"/>
                  </a:lnTo>
                  <a:lnTo>
                    <a:pt x="27" y="119"/>
                  </a:lnTo>
                  <a:lnTo>
                    <a:pt x="31" y="120"/>
                  </a:lnTo>
                  <a:lnTo>
                    <a:pt x="33" y="122"/>
                  </a:lnTo>
                  <a:lnTo>
                    <a:pt x="37" y="124"/>
                  </a:lnTo>
                  <a:lnTo>
                    <a:pt x="41" y="125"/>
                  </a:lnTo>
                  <a:lnTo>
                    <a:pt x="40" y="130"/>
                  </a:lnTo>
                  <a:lnTo>
                    <a:pt x="41" y="137"/>
                  </a:lnTo>
                  <a:lnTo>
                    <a:pt x="44" y="144"/>
                  </a:lnTo>
                  <a:lnTo>
                    <a:pt x="46" y="148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h-TH"/>
            </a:p>
          </p:txBody>
        </p:sp>
        <p:sp>
          <p:nvSpPr>
            <p:cNvPr id="12315" name="Freeform 20"/>
            <p:cNvSpPr>
              <a:spLocks/>
            </p:cNvSpPr>
            <p:nvPr/>
          </p:nvSpPr>
          <p:spPr bwMode="auto">
            <a:xfrm>
              <a:off x="2679" y="1248"/>
              <a:ext cx="98" cy="68"/>
            </a:xfrm>
            <a:custGeom>
              <a:avLst/>
              <a:gdLst>
                <a:gd name="T0" fmla="*/ 84 w 194"/>
                <a:gd name="T1" fmla="*/ 53 h 135"/>
                <a:gd name="T2" fmla="*/ 86 w 194"/>
                <a:gd name="T3" fmla="*/ 43 h 135"/>
                <a:gd name="T4" fmla="*/ 90 w 194"/>
                <a:gd name="T5" fmla="*/ 33 h 135"/>
                <a:gd name="T6" fmla="*/ 95 w 194"/>
                <a:gd name="T7" fmla="*/ 26 h 135"/>
                <a:gd name="T8" fmla="*/ 93 w 194"/>
                <a:gd name="T9" fmla="*/ 21 h 135"/>
                <a:gd name="T10" fmla="*/ 86 w 194"/>
                <a:gd name="T11" fmla="*/ 18 h 135"/>
                <a:gd name="T12" fmla="*/ 81 w 194"/>
                <a:gd name="T13" fmla="*/ 15 h 135"/>
                <a:gd name="T14" fmla="*/ 74 w 194"/>
                <a:gd name="T15" fmla="*/ 14 h 135"/>
                <a:gd name="T16" fmla="*/ 69 w 194"/>
                <a:gd name="T17" fmla="*/ 13 h 135"/>
                <a:gd name="T18" fmla="*/ 62 w 194"/>
                <a:gd name="T19" fmla="*/ 11 h 135"/>
                <a:gd name="T20" fmla="*/ 56 w 194"/>
                <a:gd name="T21" fmla="*/ 9 h 135"/>
                <a:gd name="T22" fmla="*/ 50 w 194"/>
                <a:gd name="T23" fmla="*/ 7 h 135"/>
                <a:gd name="T24" fmla="*/ 46 w 194"/>
                <a:gd name="T25" fmla="*/ 6 h 135"/>
                <a:gd name="T26" fmla="*/ 41 w 194"/>
                <a:gd name="T27" fmla="*/ 5 h 135"/>
                <a:gd name="T28" fmla="*/ 38 w 194"/>
                <a:gd name="T29" fmla="*/ 6 h 135"/>
                <a:gd name="T30" fmla="*/ 33 w 194"/>
                <a:gd name="T31" fmla="*/ 6 h 135"/>
                <a:gd name="T32" fmla="*/ 27 w 194"/>
                <a:gd name="T33" fmla="*/ 6 h 135"/>
                <a:gd name="T34" fmla="*/ 20 w 194"/>
                <a:gd name="T35" fmla="*/ 5 h 135"/>
                <a:gd name="T36" fmla="*/ 14 w 194"/>
                <a:gd name="T37" fmla="*/ 3 h 135"/>
                <a:gd name="T38" fmla="*/ 10 w 194"/>
                <a:gd name="T39" fmla="*/ 2 h 135"/>
                <a:gd name="T40" fmla="*/ 6 w 194"/>
                <a:gd name="T41" fmla="*/ 3 h 135"/>
                <a:gd name="T42" fmla="*/ 6 w 194"/>
                <a:gd name="T43" fmla="*/ 14 h 135"/>
                <a:gd name="T44" fmla="*/ 5 w 194"/>
                <a:gd name="T45" fmla="*/ 18 h 135"/>
                <a:gd name="T46" fmla="*/ 1 w 194"/>
                <a:gd name="T47" fmla="*/ 25 h 135"/>
                <a:gd name="T48" fmla="*/ 0 w 194"/>
                <a:gd name="T49" fmla="*/ 34 h 135"/>
                <a:gd name="T50" fmla="*/ 2 w 194"/>
                <a:gd name="T51" fmla="*/ 37 h 135"/>
                <a:gd name="T52" fmla="*/ 5 w 194"/>
                <a:gd name="T53" fmla="*/ 40 h 135"/>
                <a:gd name="T54" fmla="*/ 9 w 194"/>
                <a:gd name="T55" fmla="*/ 41 h 135"/>
                <a:gd name="T56" fmla="*/ 11 w 194"/>
                <a:gd name="T57" fmla="*/ 42 h 135"/>
                <a:gd name="T58" fmla="*/ 11 w 194"/>
                <a:gd name="T59" fmla="*/ 44 h 135"/>
                <a:gd name="T60" fmla="*/ 14 w 194"/>
                <a:gd name="T61" fmla="*/ 49 h 135"/>
                <a:gd name="T62" fmla="*/ 21 w 194"/>
                <a:gd name="T63" fmla="*/ 55 h 135"/>
                <a:gd name="T64" fmla="*/ 28 w 194"/>
                <a:gd name="T65" fmla="*/ 57 h 135"/>
                <a:gd name="T66" fmla="*/ 29 w 194"/>
                <a:gd name="T67" fmla="*/ 60 h 135"/>
                <a:gd name="T68" fmla="*/ 34 w 194"/>
                <a:gd name="T69" fmla="*/ 63 h 135"/>
                <a:gd name="T70" fmla="*/ 40 w 194"/>
                <a:gd name="T71" fmla="*/ 64 h 135"/>
                <a:gd name="T72" fmla="*/ 44 w 194"/>
                <a:gd name="T73" fmla="*/ 67 h 135"/>
                <a:gd name="T74" fmla="*/ 53 w 194"/>
                <a:gd name="T75" fmla="*/ 67 h 135"/>
                <a:gd name="T76" fmla="*/ 62 w 194"/>
                <a:gd name="T77" fmla="*/ 64 h 135"/>
                <a:gd name="T78" fmla="*/ 69 w 194"/>
                <a:gd name="T79" fmla="*/ 64 h 135"/>
                <a:gd name="T80" fmla="*/ 75 w 194"/>
                <a:gd name="T81" fmla="*/ 63 h 135"/>
                <a:gd name="T82" fmla="*/ 81 w 194"/>
                <a:gd name="T83" fmla="*/ 60 h 135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w 194"/>
                <a:gd name="T127" fmla="*/ 0 h 135"/>
                <a:gd name="T128" fmla="*/ 194 w 194"/>
                <a:gd name="T129" fmla="*/ 135 h 135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T126" t="T127" r="T128" b="T129"/>
              <a:pathLst>
                <a:path w="194" h="135">
                  <a:moveTo>
                    <a:pt x="164" y="117"/>
                  </a:moveTo>
                  <a:lnTo>
                    <a:pt x="166" y="106"/>
                  </a:lnTo>
                  <a:lnTo>
                    <a:pt x="168" y="96"/>
                  </a:lnTo>
                  <a:lnTo>
                    <a:pt x="171" y="86"/>
                  </a:lnTo>
                  <a:lnTo>
                    <a:pt x="175" y="75"/>
                  </a:lnTo>
                  <a:lnTo>
                    <a:pt x="178" y="66"/>
                  </a:lnTo>
                  <a:lnTo>
                    <a:pt x="183" y="58"/>
                  </a:lnTo>
                  <a:lnTo>
                    <a:pt x="189" y="51"/>
                  </a:lnTo>
                  <a:lnTo>
                    <a:pt x="194" y="45"/>
                  </a:lnTo>
                  <a:lnTo>
                    <a:pt x="185" y="42"/>
                  </a:lnTo>
                  <a:lnTo>
                    <a:pt x="177" y="38"/>
                  </a:lnTo>
                  <a:lnTo>
                    <a:pt x="170" y="35"/>
                  </a:lnTo>
                  <a:lnTo>
                    <a:pt x="164" y="33"/>
                  </a:lnTo>
                  <a:lnTo>
                    <a:pt x="160" y="30"/>
                  </a:lnTo>
                  <a:lnTo>
                    <a:pt x="154" y="28"/>
                  </a:lnTo>
                  <a:lnTo>
                    <a:pt x="147" y="27"/>
                  </a:lnTo>
                  <a:lnTo>
                    <a:pt x="141" y="26"/>
                  </a:lnTo>
                  <a:lnTo>
                    <a:pt x="136" y="26"/>
                  </a:lnTo>
                  <a:lnTo>
                    <a:pt x="129" y="25"/>
                  </a:lnTo>
                  <a:lnTo>
                    <a:pt x="123" y="22"/>
                  </a:lnTo>
                  <a:lnTo>
                    <a:pt x="117" y="20"/>
                  </a:lnTo>
                  <a:lnTo>
                    <a:pt x="111" y="18"/>
                  </a:lnTo>
                  <a:lnTo>
                    <a:pt x="104" y="15"/>
                  </a:lnTo>
                  <a:lnTo>
                    <a:pt x="99" y="13"/>
                  </a:lnTo>
                  <a:lnTo>
                    <a:pt x="94" y="12"/>
                  </a:lnTo>
                  <a:lnTo>
                    <a:pt x="91" y="11"/>
                  </a:lnTo>
                  <a:lnTo>
                    <a:pt x="86" y="10"/>
                  </a:lnTo>
                  <a:lnTo>
                    <a:pt x="81" y="10"/>
                  </a:lnTo>
                  <a:lnTo>
                    <a:pt x="78" y="11"/>
                  </a:lnTo>
                  <a:lnTo>
                    <a:pt x="75" y="12"/>
                  </a:lnTo>
                  <a:lnTo>
                    <a:pt x="70" y="12"/>
                  </a:lnTo>
                  <a:lnTo>
                    <a:pt x="65" y="12"/>
                  </a:lnTo>
                  <a:lnTo>
                    <a:pt x="60" y="12"/>
                  </a:lnTo>
                  <a:lnTo>
                    <a:pt x="53" y="12"/>
                  </a:lnTo>
                  <a:lnTo>
                    <a:pt x="46" y="11"/>
                  </a:lnTo>
                  <a:lnTo>
                    <a:pt x="39" y="10"/>
                  </a:lnTo>
                  <a:lnTo>
                    <a:pt x="32" y="7"/>
                  </a:lnTo>
                  <a:lnTo>
                    <a:pt x="27" y="6"/>
                  </a:lnTo>
                  <a:lnTo>
                    <a:pt x="24" y="4"/>
                  </a:lnTo>
                  <a:lnTo>
                    <a:pt x="19" y="3"/>
                  </a:lnTo>
                  <a:lnTo>
                    <a:pt x="16" y="0"/>
                  </a:lnTo>
                  <a:lnTo>
                    <a:pt x="11" y="5"/>
                  </a:lnTo>
                  <a:lnTo>
                    <a:pt x="10" y="16"/>
                  </a:lnTo>
                  <a:lnTo>
                    <a:pt x="11" y="28"/>
                  </a:lnTo>
                  <a:lnTo>
                    <a:pt x="17" y="35"/>
                  </a:lnTo>
                  <a:lnTo>
                    <a:pt x="10" y="35"/>
                  </a:lnTo>
                  <a:lnTo>
                    <a:pt x="4" y="39"/>
                  </a:lnTo>
                  <a:lnTo>
                    <a:pt x="1" y="49"/>
                  </a:lnTo>
                  <a:lnTo>
                    <a:pt x="0" y="65"/>
                  </a:lnTo>
                  <a:lnTo>
                    <a:pt x="0" y="67"/>
                  </a:lnTo>
                  <a:lnTo>
                    <a:pt x="1" y="69"/>
                  </a:lnTo>
                  <a:lnTo>
                    <a:pt x="3" y="73"/>
                  </a:lnTo>
                  <a:lnTo>
                    <a:pt x="5" y="76"/>
                  </a:lnTo>
                  <a:lnTo>
                    <a:pt x="9" y="79"/>
                  </a:lnTo>
                  <a:lnTo>
                    <a:pt x="12" y="81"/>
                  </a:lnTo>
                  <a:lnTo>
                    <a:pt x="17" y="82"/>
                  </a:lnTo>
                  <a:lnTo>
                    <a:pt x="22" y="83"/>
                  </a:lnTo>
                  <a:lnTo>
                    <a:pt x="22" y="84"/>
                  </a:lnTo>
                  <a:lnTo>
                    <a:pt x="22" y="87"/>
                  </a:lnTo>
                  <a:lnTo>
                    <a:pt x="22" y="88"/>
                  </a:lnTo>
                  <a:lnTo>
                    <a:pt x="23" y="90"/>
                  </a:lnTo>
                  <a:lnTo>
                    <a:pt x="27" y="98"/>
                  </a:lnTo>
                  <a:lnTo>
                    <a:pt x="33" y="104"/>
                  </a:lnTo>
                  <a:lnTo>
                    <a:pt x="42" y="109"/>
                  </a:lnTo>
                  <a:lnTo>
                    <a:pt x="54" y="110"/>
                  </a:lnTo>
                  <a:lnTo>
                    <a:pt x="55" y="113"/>
                  </a:lnTo>
                  <a:lnTo>
                    <a:pt x="56" y="117"/>
                  </a:lnTo>
                  <a:lnTo>
                    <a:pt x="58" y="120"/>
                  </a:lnTo>
                  <a:lnTo>
                    <a:pt x="62" y="122"/>
                  </a:lnTo>
                  <a:lnTo>
                    <a:pt x="68" y="125"/>
                  </a:lnTo>
                  <a:lnTo>
                    <a:pt x="73" y="127"/>
                  </a:lnTo>
                  <a:lnTo>
                    <a:pt x="80" y="127"/>
                  </a:lnTo>
                  <a:lnTo>
                    <a:pt x="85" y="127"/>
                  </a:lnTo>
                  <a:lnTo>
                    <a:pt x="88" y="133"/>
                  </a:lnTo>
                  <a:lnTo>
                    <a:pt x="95" y="135"/>
                  </a:lnTo>
                  <a:lnTo>
                    <a:pt x="104" y="134"/>
                  </a:lnTo>
                  <a:lnTo>
                    <a:pt x="117" y="128"/>
                  </a:lnTo>
                  <a:lnTo>
                    <a:pt x="123" y="128"/>
                  </a:lnTo>
                  <a:lnTo>
                    <a:pt x="130" y="127"/>
                  </a:lnTo>
                  <a:lnTo>
                    <a:pt x="137" y="127"/>
                  </a:lnTo>
                  <a:lnTo>
                    <a:pt x="144" y="126"/>
                  </a:lnTo>
                  <a:lnTo>
                    <a:pt x="149" y="125"/>
                  </a:lnTo>
                  <a:lnTo>
                    <a:pt x="155" y="122"/>
                  </a:lnTo>
                  <a:lnTo>
                    <a:pt x="161" y="120"/>
                  </a:lnTo>
                  <a:lnTo>
                    <a:pt x="164" y="117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h-TH"/>
            </a:p>
          </p:txBody>
        </p:sp>
        <p:sp>
          <p:nvSpPr>
            <p:cNvPr id="12316" name="Freeform 21"/>
            <p:cNvSpPr>
              <a:spLocks/>
            </p:cNvSpPr>
            <p:nvPr/>
          </p:nvSpPr>
          <p:spPr bwMode="auto">
            <a:xfrm>
              <a:off x="2555" y="1237"/>
              <a:ext cx="192" cy="56"/>
            </a:xfrm>
            <a:custGeom>
              <a:avLst/>
              <a:gdLst>
                <a:gd name="T0" fmla="*/ 7 w 384"/>
                <a:gd name="T1" fmla="*/ 0 h 113"/>
                <a:gd name="T2" fmla="*/ 9 w 384"/>
                <a:gd name="T3" fmla="*/ 0 h 113"/>
                <a:gd name="T4" fmla="*/ 15 w 384"/>
                <a:gd name="T5" fmla="*/ 2 h 113"/>
                <a:gd name="T6" fmla="*/ 22 w 384"/>
                <a:gd name="T7" fmla="*/ 3 h 113"/>
                <a:gd name="T8" fmla="*/ 31 w 384"/>
                <a:gd name="T9" fmla="*/ 6 h 113"/>
                <a:gd name="T10" fmla="*/ 42 w 384"/>
                <a:gd name="T11" fmla="*/ 9 h 113"/>
                <a:gd name="T12" fmla="*/ 54 w 384"/>
                <a:gd name="T13" fmla="*/ 11 h 113"/>
                <a:gd name="T14" fmla="*/ 66 w 384"/>
                <a:gd name="T15" fmla="*/ 14 h 113"/>
                <a:gd name="T16" fmla="*/ 79 w 384"/>
                <a:gd name="T17" fmla="*/ 17 h 113"/>
                <a:gd name="T18" fmla="*/ 92 w 384"/>
                <a:gd name="T19" fmla="*/ 21 h 113"/>
                <a:gd name="T20" fmla="*/ 104 w 384"/>
                <a:gd name="T21" fmla="*/ 24 h 113"/>
                <a:gd name="T22" fmla="*/ 115 w 384"/>
                <a:gd name="T23" fmla="*/ 26 h 113"/>
                <a:gd name="T24" fmla="*/ 126 w 384"/>
                <a:gd name="T25" fmla="*/ 29 h 113"/>
                <a:gd name="T26" fmla="*/ 135 w 384"/>
                <a:gd name="T27" fmla="*/ 31 h 113"/>
                <a:gd name="T28" fmla="*/ 143 w 384"/>
                <a:gd name="T29" fmla="*/ 33 h 113"/>
                <a:gd name="T30" fmla="*/ 148 w 384"/>
                <a:gd name="T31" fmla="*/ 34 h 113"/>
                <a:gd name="T32" fmla="*/ 150 w 384"/>
                <a:gd name="T33" fmla="*/ 34 h 113"/>
                <a:gd name="T34" fmla="*/ 153 w 384"/>
                <a:gd name="T35" fmla="*/ 34 h 113"/>
                <a:gd name="T36" fmla="*/ 157 w 384"/>
                <a:gd name="T37" fmla="*/ 34 h 113"/>
                <a:gd name="T38" fmla="*/ 160 w 384"/>
                <a:gd name="T39" fmla="*/ 34 h 113"/>
                <a:gd name="T40" fmla="*/ 163 w 384"/>
                <a:gd name="T41" fmla="*/ 34 h 113"/>
                <a:gd name="T42" fmla="*/ 166 w 384"/>
                <a:gd name="T43" fmla="*/ 37 h 113"/>
                <a:gd name="T44" fmla="*/ 169 w 384"/>
                <a:gd name="T45" fmla="*/ 40 h 113"/>
                <a:gd name="T46" fmla="*/ 172 w 384"/>
                <a:gd name="T47" fmla="*/ 43 h 113"/>
                <a:gd name="T48" fmla="*/ 176 w 384"/>
                <a:gd name="T49" fmla="*/ 45 h 113"/>
                <a:gd name="T50" fmla="*/ 178 w 384"/>
                <a:gd name="T51" fmla="*/ 45 h 113"/>
                <a:gd name="T52" fmla="*/ 181 w 384"/>
                <a:gd name="T53" fmla="*/ 45 h 113"/>
                <a:gd name="T54" fmla="*/ 183 w 384"/>
                <a:gd name="T55" fmla="*/ 45 h 113"/>
                <a:gd name="T56" fmla="*/ 186 w 384"/>
                <a:gd name="T57" fmla="*/ 45 h 113"/>
                <a:gd name="T58" fmla="*/ 189 w 384"/>
                <a:gd name="T59" fmla="*/ 46 h 113"/>
                <a:gd name="T60" fmla="*/ 190 w 384"/>
                <a:gd name="T61" fmla="*/ 47 h 113"/>
                <a:gd name="T62" fmla="*/ 192 w 384"/>
                <a:gd name="T63" fmla="*/ 49 h 113"/>
                <a:gd name="T64" fmla="*/ 192 w 384"/>
                <a:gd name="T65" fmla="*/ 51 h 113"/>
                <a:gd name="T66" fmla="*/ 190 w 384"/>
                <a:gd name="T67" fmla="*/ 56 h 113"/>
                <a:gd name="T68" fmla="*/ 186 w 384"/>
                <a:gd name="T69" fmla="*/ 56 h 113"/>
                <a:gd name="T70" fmla="*/ 181 w 384"/>
                <a:gd name="T71" fmla="*/ 55 h 113"/>
                <a:gd name="T72" fmla="*/ 175 w 384"/>
                <a:gd name="T73" fmla="*/ 53 h 113"/>
                <a:gd name="T74" fmla="*/ 172 w 384"/>
                <a:gd name="T75" fmla="*/ 52 h 113"/>
                <a:gd name="T76" fmla="*/ 166 w 384"/>
                <a:gd name="T77" fmla="*/ 51 h 113"/>
                <a:gd name="T78" fmla="*/ 157 w 384"/>
                <a:gd name="T79" fmla="*/ 48 h 113"/>
                <a:gd name="T80" fmla="*/ 147 w 384"/>
                <a:gd name="T81" fmla="*/ 45 h 113"/>
                <a:gd name="T82" fmla="*/ 134 w 384"/>
                <a:gd name="T83" fmla="*/ 42 h 113"/>
                <a:gd name="T84" fmla="*/ 119 w 384"/>
                <a:gd name="T85" fmla="*/ 38 h 113"/>
                <a:gd name="T86" fmla="*/ 105 w 384"/>
                <a:gd name="T87" fmla="*/ 34 h 113"/>
                <a:gd name="T88" fmla="*/ 90 w 384"/>
                <a:gd name="T89" fmla="*/ 30 h 113"/>
                <a:gd name="T90" fmla="*/ 75 w 384"/>
                <a:gd name="T91" fmla="*/ 26 h 113"/>
                <a:gd name="T92" fmla="*/ 60 w 384"/>
                <a:gd name="T93" fmla="*/ 22 h 113"/>
                <a:gd name="T94" fmla="*/ 46 w 384"/>
                <a:gd name="T95" fmla="*/ 18 h 113"/>
                <a:gd name="T96" fmla="*/ 34 w 384"/>
                <a:gd name="T97" fmla="*/ 14 h 113"/>
                <a:gd name="T98" fmla="*/ 23 w 384"/>
                <a:gd name="T99" fmla="*/ 11 h 113"/>
                <a:gd name="T100" fmla="*/ 14 w 384"/>
                <a:gd name="T101" fmla="*/ 9 h 113"/>
                <a:gd name="T102" fmla="*/ 8 w 384"/>
                <a:gd name="T103" fmla="*/ 7 h 113"/>
                <a:gd name="T104" fmla="*/ 5 w 384"/>
                <a:gd name="T105" fmla="*/ 7 h 113"/>
                <a:gd name="T106" fmla="*/ 1 w 384"/>
                <a:gd name="T107" fmla="*/ 5 h 113"/>
                <a:gd name="T108" fmla="*/ 0 w 384"/>
                <a:gd name="T109" fmla="*/ 2 h 113"/>
                <a:gd name="T110" fmla="*/ 1 w 384"/>
                <a:gd name="T111" fmla="*/ 0 h 113"/>
                <a:gd name="T112" fmla="*/ 7 w 384"/>
                <a:gd name="T113" fmla="*/ 0 h 113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w 384"/>
                <a:gd name="T172" fmla="*/ 0 h 113"/>
                <a:gd name="T173" fmla="*/ 384 w 384"/>
                <a:gd name="T174" fmla="*/ 113 h 113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T171" t="T172" r="T173" b="T174"/>
              <a:pathLst>
                <a:path w="384" h="113">
                  <a:moveTo>
                    <a:pt x="13" y="0"/>
                  </a:moveTo>
                  <a:lnTo>
                    <a:pt x="18" y="1"/>
                  </a:lnTo>
                  <a:lnTo>
                    <a:pt x="29" y="4"/>
                  </a:lnTo>
                  <a:lnTo>
                    <a:pt x="44" y="7"/>
                  </a:lnTo>
                  <a:lnTo>
                    <a:pt x="62" y="12"/>
                  </a:lnTo>
                  <a:lnTo>
                    <a:pt x="83" y="18"/>
                  </a:lnTo>
                  <a:lnTo>
                    <a:pt x="107" y="23"/>
                  </a:lnTo>
                  <a:lnTo>
                    <a:pt x="131" y="29"/>
                  </a:lnTo>
                  <a:lnTo>
                    <a:pt x="158" y="35"/>
                  </a:lnTo>
                  <a:lnTo>
                    <a:pt x="183" y="42"/>
                  </a:lnTo>
                  <a:lnTo>
                    <a:pt x="207" y="48"/>
                  </a:lnTo>
                  <a:lnTo>
                    <a:pt x="230" y="53"/>
                  </a:lnTo>
                  <a:lnTo>
                    <a:pt x="252" y="58"/>
                  </a:lnTo>
                  <a:lnTo>
                    <a:pt x="270" y="62"/>
                  </a:lnTo>
                  <a:lnTo>
                    <a:pt x="285" y="66"/>
                  </a:lnTo>
                  <a:lnTo>
                    <a:pt x="295" y="68"/>
                  </a:lnTo>
                  <a:lnTo>
                    <a:pt x="299" y="69"/>
                  </a:lnTo>
                  <a:lnTo>
                    <a:pt x="306" y="69"/>
                  </a:lnTo>
                  <a:lnTo>
                    <a:pt x="314" y="69"/>
                  </a:lnTo>
                  <a:lnTo>
                    <a:pt x="320" y="69"/>
                  </a:lnTo>
                  <a:lnTo>
                    <a:pt x="325" y="69"/>
                  </a:lnTo>
                  <a:lnTo>
                    <a:pt x="331" y="74"/>
                  </a:lnTo>
                  <a:lnTo>
                    <a:pt x="337" y="81"/>
                  </a:lnTo>
                  <a:lnTo>
                    <a:pt x="344" y="87"/>
                  </a:lnTo>
                  <a:lnTo>
                    <a:pt x="351" y="90"/>
                  </a:lnTo>
                  <a:lnTo>
                    <a:pt x="355" y="90"/>
                  </a:lnTo>
                  <a:lnTo>
                    <a:pt x="361" y="91"/>
                  </a:lnTo>
                  <a:lnTo>
                    <a:pt x="365" y="91"/>
                  </a:lnTo>
                  <a:lnTo>
                    <a:pt x="371" y="91"/>
                  </a:lnTo>
                  <a:lnTo>
                    <a:pt x="377" y="92"/>
                  </a:lnTo>
                  <a:lnTo>
                    <a:pt x="380" y="95"/>
                  </a:lnTo>
                  <a:lnTo>
                    <a:pt x="384" y="98"/>
                  </a:lnTo>
                  <a:lnTo>
                    <a:pt x="384" y="103"/>
                  </a:lnTo>
                  <a:lnTo>
                    <a:pt x="379" y="112"/>
                  </a:lnTo>
                  <a:lnTo>
                    <a:pt x="371" y="113"/>
                  </a:lnTo>
                  <a:lnTo>
                    <a:pt x="362" y="110"/>
                  </a:lnTo>
                  <a:lnTo>
                    <a:pt x="350" y="106"/>
                  </a:lnTo>
                  <a:lnTo>
                    <a:pt x="344" y="105"/>
                  </a:lnTo>
                  <a:lnTo>
                    <a:pt x="332" y="102"/>
                  </a:lnTo>
                  <a:lnTo>
                    <a:pt x="314" y="97"/>
                  </a:lnTo>
                  <a:lnTo>
                    <a:pt x="293" y="91"/>
                  </a:lnTo>
                  <a:lnTo>
                    <a:pt x="267" y="84"/>
                  </a:lnTo>
                  <a:lnTo>
                    <a:pt x="238" y="76"/>
                  </a:lnTo>
                  <a:lnTo>
                    <a:pt x="210" y="68"/>
                  </a:lnTo>
                  <a:lnTo>
                    <a:pt x="179" y="60"/>
                  </a:lnTo>
                  <a:lnTo>
                    <a:pt x="149" y="52"/>
                  </a:lnTo>
                  <a:lnTo>
                    <a:pt x="119" y="44"/>
                  </a:lnTo>
                  <a:lnTo>
                    <a:pt x="91" y="36"/>
                  </a:lnTo>
                  <a:lnTo>
                    <a:pt x="67" y="29"/>
                  </a:lnTo>
                  <a:lnTo>
                    <a:pt x="45" y="23"/>
                  </a:lnTo>
                  <a:lnTo>
                    <a:pt x="28" y="19"/>
                  </a:lnTo>
                  <a:lnTo>
                    <a:pt x="16" y="15"/>
                  </a:lnTo>
                  <a:lnTo>
                    <a:pt x="10" y="14"/>
                  </a:lnTo>
                  <a:lnTo>
                    <a:pt x="2" y="11"/>
                  </a:lnTo>
                  <a:lnTo>
                    <a:pt x="0" y="5"/>
                  </a:lnTo>
                  <a:lnTo>
                    <a:pt x="2" y="1"/>
                  </a:lnTo>
                  <a:lnTo>
                    <a:pt x="13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h-TH"/>
            </a:p>
          </p:txBody>
        </p:sp>
        <p:sp>
          <p:nvSpPr>
            <p:cNvPr id="12317" name="Freeform 22"/>
            <p:cNvSpPr>
              <a:spLocks/>
            </p:cNvSpPr>
            <p:nvPr/>
          </p:nvSpPr>
          <p:spPr bwMode="auto">
            <a:xfrm>
              <a:off x="2558" y="1238"/>
              <a:ext cx="186" cy="52"/>
            </a:xfrm>
            <a:custGeom>
              <a:avLst/>
              <a:gdLst>
                <a:gd name="T0" fmla="*/ 6 w 372"/>
                <a:gd name="T1" fmla="*/ 6 h 103"/>
                <a:gd name="T2" fmla="*/ 2 w 372"/>
                <a:gd name="T3" fmla="*/ 4 h 103"/>
                <a:gd name="T4" fmla="*/ 0 w 372"/>
                <a:gd name="T5" fmla="*/ 2 h 103"/>
                <a:gd name="T6" fmla="*/ 1 w 372"/>
                <a:gd name="T7" fmla="*/ 0 h 103"/>
                <a:gd name="T8" fmla="*/ 6 w 372"/>
                <a:gd name="T9" fmla="*/ 1 h 103"/>
                <a:gd name="T10" fmla="*/ 10 w 372"/>
                <a:gd name="T11" fmla="*/ 2 h 103"/>
                <a:gd name="T12" fmla="*/ 17 w 372"/>
                <a:gd name="T13" fmla="*/ 4 h 103"/>
                <a:gd name="T14" fmla="*/ 25 w 372"/>
                <a:gd name="T15" fmla="*/ 6 h 103"/>
                <a:gd name="T16" fmla="*/ 35 w 372"/>
                <a:gd name="T17" fmla="*/ 8 h 103"/>
                <a:gd name="T18" fmla="*/ 45 w 372"/>
                <a:gd name="T19" fmla="*/ 11 h 103"/>
                <a:gd name="T20" fmla="*/ 57 w 372"/>
                <a:gd name="T21" fmla="*/ 14 h 103"/>
                <a:gd name="T22" fmla="*/ 69 w 372"/>
                <a:gd name="T23" fmla="*/ 17 h 103"/>
                <a:gd name="T24" fmla="*/ 81 w 372"/>
                <a:gd name="T25" fmla="*/ 20 h 103"/>
                <a:gd name="T26" fmla="*/ 93 w 372"/>
                <a:gd name="T27" fmla="*/ 23 h 103"/>
                <a:gd name="T28" fmla="*/ 105 w 372"/>
                <a:gd name="T29" fmla="*/ 25 h 103"/>
                <a:gd name="T30" fmla="*/ 116 w 372"/>
                <a:gd name="T31" fmla="*/ 28 h 103"/>
                <a:gd name="T32" fmla="*/ 126 w 372"/>
                <a:gd name="T33" fmla="*/ 31 h 103"/>
                <a:gd name="T34" fmla="*/ 134 w 372"/>
                <a:gd name="T35" fmla="*/ 32 h 103"/>
                <a:gd name="T36" fmla="*/ 141 w 372"/>
                <a:gd name="T37" fmla="*/ 34 h 103"/>
                <a:gd name="T38" fmla="*/ 145 w 372"/>
                <a:gd name="T39" fmla="*/ 35 h 103"/>
                <a:gd name="T40" fmla="*/ 148 w 372"/>
                <a:gd name="T41" fmla="*/ 36 h 103"/>
                <a:gd name="T42" fmla="*/ 151 w 372"/>
                <a:gd name="T43" fmla="*/ 36 h 103"/>
                <a:gd name="T44" fmla="*/ 154 w 372"/>
                <a:gd name="T45" fmla="*/ 36 h 103"/>
                <a:gd name="T46" fmla="*/ 157 w 372"/>
                <a:gd name="T47" fmla="*/ 36 h 103"/>
                <a:gd name="T48" fmla="*/ 159 w 372"/>
                <a:gd name="T49" fmla="*/ 36 h 103"/>
                <a:gd name="T50" fmla="*/ 161 w 372"/>
                <a:gd name="T51" fmla="*/ 38 h 103"/>
                <a:gd name="T52" fmla="*/ 164 w 372"/>
                <a:gd name="T53" fmla="*/ 40 h 103"/>
                <a:gd name="T54" fmla="*/ 168 w 372"/>
                <a:gd name="T55" fmla="*/ 43 h 103"/>
                <a:gd name="T56" fmla="*/ 170 w 372"/>
                <a:gd name="T57" fmla="*/ 45 h 103"/>
                <a:gd name="T58" fmla="*/ 174 w 372"/>
                <a:gd name="T59" fmla="*/ 46 h 103"/>
                <a:gd name="T60" fmla="*/ 178 w 372"/>
                <a:gd name="T61" fmla="*/ 46 h 103"/>
                <a:gd name="T62" fmla="*/ 181 w 372"/>
                <a:gd name="T63" fmla="*/ 46 h 103"/>
                <a:gd name="T64" fmla="*/ 183 w 372"/>
                <a:gd name="T65" fmla="*/ 47 h 103"/>
                <a:gd name="T66" fmla="*/ 185 w 372"/>
                <a:gd name="T67" fmla="*/ 48 h 103"/>
                <a:gd name="T68" fmla="*/ 186 w 372"/>
                <a:gd name="T69" fmla="*/ 50 h 103"/>
                <a:gd name="T70" fmla="*/ 185 w 372"/>
                <a:gd name="T71" fmla="*/ 52 h 103"/>
                <a:gd name="T72" fmla="*/ 182 w 372"/>
                <a:gd name="T73" fmla="*/ 52 h 103"/>
                <a:gd name="T74" fmla="*/ 179 w 372"/>
                <a:gd name="T75" fmla="*/ 51 h 103"/>
                <a:gd name="T76" fmla="*/ 173 w 372"/>
                <a:gd name="T77" fmla="*/ 50 h 103"/>
                <a:gd name="T78" fmla="*/ 164 w 372"/>
                <a:gd name="T79" fmla="*/ 47 h 103"/>
                <a:gd name="T80" fmla="*/ 153 w 372"/>
                <a:gd name="T81" fmla="*/ 44 h 103"/>
                <a:gd name="T82" fmla="*/ 140 w 372"/>
                <a:gd name="T83" fmla="*/ 41 h 103"/>
                <a:gd name="T84" fmla="*/ 126 w 372"/>
                <a:gd name="T85" fmla="*/ 37 h 103"/>
                <a:gd name="T86" fmla="*/ 110 w 372"/>
                <a:gd name="T87" fmla="*/ 33 h 103"/>
                <a:gd name="T88" fmla="*/ 95 w 372"/>
                <a:gd name="T89" fmla="*/ 29 h 103"/>
                <a:gd name="T90" fmla="*/ 78 w 372"/>
                <a:gd name="T91" fmla="*/ 25 h 103"/>
                <a:gd name="T92" fmla="*/ 63 w 372"/>
                <a:gd name="T93" fmla="*/ 21 h 103"/>
                <a:gd name="T94" fmla="*/ 49 w 372"/>
                <a:gd name="T95" fmla="*/ 17 h 103"/>
                <a:gd name="T96" fmla="*/ 35 w 372"/>
                <a:gd name="T97" fmla="*/ 13 h 103"/>
                <a:gd name="T98" fmla="*/ 24 w 372"/>
                <a:gd name="T99" fmla="*/ 10 h 103"/>
                <a:gd name="T100" fmla="*/ 15 w 372"/>
                <a:gd name="T101" fmla="*/ 8 h 103"/>
                <a:gd name="T102" fmla="*/ 9 w 372"/>
                <a:gd name="T103" fmla="*/ 6 h 103"/>
                <a:gd name="T104" fmla="*/ 6 w 372"/>
                <a:gd name="T105" fmla="*/ 6 h 103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w 372"/>
                <a:gd name="T160" fmla="*/ 0 h 103"/>
                <a:gd name="T161" fmla="*/ 372 w 372"/>
                <a:gd name="T162" fmla="*/ 103 h 103"/>
              </a:gdLst>
              <a:ahLst/>
              <a:cxnLst>
                <a:cxn ang="T106">
                  <a:pos x="T0" y="T1"/>
                </a:cxn>
                <a:cxn ang="T107">
                  <a:pos x="T2" y="T3"/>
                </a:cxn>
                <a:cxn ang="T108">
                  <a:pos x="T4" y="T5"/>
                </a:cxn>
                <a:cxn ang="T109">
                  <a:pos x="T6" y="T7"/>
                </a:cxn>
                <a:cxn ang="T110">
                  <a:pos x="T8" y="T9"/>
                </a:cxn>
                <a:cxn ang="T111">
                  <a:pos x="T10" y="T11"/>
                </a:cxn>
                <a:cxn ang="T112">
                  <a:pos x="T12" y="T13"/>
                </a:cxn>
                <a:cxn ang="T113">
                  <a:pos x="T14" y="T15"/>
                </a:cxn>
                <a:cxn ang="T114">
                  <a:pos x="T16" y="T17"/>
                </a:cxn>
                <a:cxn ang="T115">
                  <a:pos x="T18" y="T19"/>
                </a:cxn>
                <a:cxn ang="T116">
                  <a:pos x="T20" y="T21"/>
                </a:cxn>
                <a:cxn ang="T117">
                  <a:pos x="T22" y="T23"/>
                </a:cxn>
                <a:cxn ang="T118">
                  <a:pos x="T24" y="T25"/>
                </a:cxn>
                <a:cxn ang="T119">
                  <a:pos x="T26" y="T27"/>
                </a:cxn>
                <a:cxn ang="T120">
                  <a:pos x="T28" y="T29"/>
                </a:cxn>
                <a:cxn ang="T121">
                  <a:pos x="T30" y="T31"/>
                </a:cxn>
                <a:cxn ang="T122">
                  <a:pos x="T32" y="T33"/>
                </a:cxn>
                <a:cxn ang="T123">
                  <a:pos x="T34" y="T35"/>
                </a:cxn>
                <a:cxn ang="T124">
                  <a:pos x="T36" y="T37"/>
                </a:cxn>
                <a:cxn ang="T125">
                  <a:pos x="T38" y="T39"/>
                </a:cxn>
                <a:cxn ang="T126">
                  <a:pos x="T40" y="T41"/>
                </a:cxn>
                <a:cxn ang="T127">
                  <a:pos x="T42" y="T43"/>
                </a:cxn>
                <a:cxn ang="T128">
                  <a:pos x="T44" y="T45"/>
                </a:cxn>
                <a:cxn ang="T129">
                  <a:pos x="T46" y="T47"/>
                </a:cxn>
                <a:cxn ang="T130">
                  <a:pos x="T48" y="T49"/>
                </a:cxn>
                <a:cxn ang="T131">
                  <a:pos x="T50" y="T51"/>
                </a:cxn>
                <a:cxn ang="T132">
                  <a:pos x="T52" y="T53"/>
                </a:cxn>
                <a:cxn ang="T133">
                  <a:pos x="T54" y="T55"/>
                </a:cxn>
                <a:cxn ang="T134">
                  <a:pos x="T56" y="T57"/>
                </a:cxn>
                <a:cxn ang="T135">
                  <a:pos x="T58" y="T59"/>
                </a:cxn>
                <a:cxn ang="T136">
                  <a:pos x="T60" y="T61"/>
                </a:cxn>
                <a:cxn ang="T137">
                  <a:pos x="T62" y="T63"/>
                </a:cxn>
                <a:cxn ang="T138">
                  <a:pos x="T64" y="T65"/>
                </a:cxn>
                <a:cxn ang="T139">
                  <a:pos x="T66" y="T67"/>
                </a:cxn>
                <a:cxn ang="T140">
                  <a:pos x="T68" y="T69"/>
                </a:cxn>
                <a:cxn ang="T141">
                  <a:pos x="T70" y="T71"/>
                </a:cxn>
                <a:cxn ang="T142">
                  <a:pos x="T72" y="T73"/>
                </a:cxn>
                <a:cxn ang="T143">
                  <a:pos x="T74" y="T75"/>
                </a:cxn>
                <a:cxn ang="T144">
                  <a:pos x="T76" y="T77"/>
                </a:cxn>
                <a:cxn ang="T145">
                  <a:pos x="T78" y="T79"/>
                </a:cxn>
                <a:cxn ang="T146">
                  <a:pos x="T80" y="T81"/>
                </a:cxn>
                <a:cxn ang="T147">
                  <a:pos x="T82" y="T83"/>
                </a:cxn>
                <a:cxn ang="T148">
                  <a:pos x="T84" y="T85"/>
                </a:cxn>
                <a:cxn ang="T149">
                  <a:pos x="T86" y="T87"/>
                </a:cxn>
                <a:cxn ang="T150">
                  <a:pos x="T88" y="T89"/>
                </a:cxn>
                <a:cxn ang="T151">
                  <a:pos x="T90" y="T91"/>
                </a:cxn>
                <a:cxn ang="T152">
                  <a:pos x="T92" y="T93"/>
                </a:cxn>
                <a:cxn ang="T153">
                  <a:pos x="T94" y="T95"/>
                </a:cxn>
                <a:cxn ang="T154">
                  <a:pos x="T96" y="T97"/>
                </a:cxn>
                <a:cxn ang="T155">
                  <a:pos x="T98" y="T99"/>
                </a:cxn>
                <a:cxn ang="T156">
                  <a:pos x="T100" y="T101"/>
                </a:cxn>
                <a:cxn ang="T157">
                  <a:pos x="T102" y="T103"/>
                </a:cxn>
                <a:cxn ang="T158">
                  <a:pos x="T104" y="T105"/>
                </a:cxn>
              </a:cxnLst>
              <a:rect l="T159" t="T160" r="T161" b="T162"/>
              <a:pathLst>
                <a:path w="372" h="103">
                  <a:moveTo>
                    <a:pt x="11" y="11"/>
                  </a:moveTo>
                  <a:lnTo>
                    <a:pt x="3" y="8"/>
                  </a:lnTo>
                  <a:lnTo>
                    <a:pt x="0" y="3"/>
                  </a:lnTo>
                  <a:lnTo>
                    <a:pt x="2" y="0"/>
                  </a:lnTo>
                  <a:lnTo>
                    <a:pt x="11" y="1"/>
                  </a:lnTo>
                  <a:lnTo>
                    <a:pt x="20" y="3"/>
                  </a:lnTo>
                  <a:lnTo>
                    <a:pt x="33" y="7"/>
                  </a:lnTo>
                  <a:lnTo>
                    <a:pt x="49" y="11"/>
                  </a:lnTo>
                  <a:lnTo>
                    <a:pt x="69" y="16"/>
                  </a:lnTo>
                  <a:lnTo>
                    <a:pt x="90" y="21"/>
                  </a:lnTo>
                  <a:lnTo>
                    <a:pt x="113" y="27"/>
                  </a:lnTo>
                  <a:lnTo>
                    <a:pt x="137" y="33"/>
                  </a:lnTo>
                  <a:lnTo>
                    <a:pt x="162" y="39"/>
                  </a:lnTo>
                  <a:lnTo>
                    <a:pt x="185" y="45"/>
                  </a:lnTo>
                  <a:lnTo>
                    <a:pt x="209" y="50"/>
                  </a:lnTo>
                  <a:lnTo>
                    <a:pt x="231" y="56"/>
                  </a:lnTo>
                  <a:lnTo>
                    <a:pt x="251" y="61"/>
                  </a:lnTo>
                  <a:lnTo>
                    <a:pt x="267" y="64"/>
                  </a:lnTo>
                  <a:lnTo>
                    <a:pt x="281" y="68"/>
                  </a:lnTo>
                  <a:lnTo>
                    <a:pt x="290" y="70"/>
                  </a:lnTo>
                  <a:lnTo>
                    <a:pt x="295" y="71"/>
                  </a:lnTo>
                  <a:lnTo>
                    <a:pt x="302" y="72"/>
                  </a:lnTo>
                  <a:lnTo>
                    <a:pt x="308" y="72"/>
                  </a:lnTo>
                  <a:lnTo>
                    <a:pt x="313" y="72"/>
                  </a:lnTo>
                  <a:lnTo>
                    <a:pt x="317" y="72"/>
                  </a:lnTo>
                  <a:lnTo>
                    <a:pt x="321" y="76"/>
                  </a:lnTo>
                  <a:lnTo>
                    <a:pt x="328" y="80"/>
                  </a:lnTo>
                  <a:lnTo>
                    <a:pt x="335" y="86"/>
                  </a:lnTo>
                  <a:lnTo>
                    <a:pt x="340" y="89"/>
                  </a:lnTo>
                  <a:lnTo>
                    <a:pt x="348" y="91"/>
                  </a:lnTo>
                  <a:lnTo>
                    <a:pt x="355" y="92"/>
                  </a:lnTo>
                  <a:lnTo>
                    <a:pt x="361" y="92"/>
                  </a:lnTo>
                  <a:lnTo>
                    <a:pt x="366" y="93"/>
                  </a:lnTo>
                  <a:lnTo>
                    <a:pt x="370" y="95"/>
                  </a:lnTo>
                  <a:lnTo>
                    <a:pt x="372" y="100"/>
                  </a:lnTo>
                  <a:lnTo>
                    <a:pt x="370" y="103"/>
                  </a:lnTo>
                  <a:lnTo>
                    <a:pt x="364" y="103"/>
                  </a:lnTo>
                  <a:lnTo>
                    <a:pt x="358" y="102"/>
                  </a:lnTo>
                  <a:lnTo>
                    <a:pt x="345" y="99"/>
                  </a:lnTo>
                  <a:lnTo>
                    <a:pt x="328" y="94"/>
                  </a:lnTo>
                  <a:lnTo>
                    <a:pt x="306" y="88"/>
                  </a:lnTo>
                  <a:lnTo>
                    <a:pt x="280" y="81"/>
                  </a:lnTo>
                  <a:lnTo>
                    <a:pt x="251" y="74"/>
                  </a:lnTo>
                  <a:lnTo>
                    <a:pt x="220" y="66"/>
                  </a:lnTo>
                  <a:lnTo>
                    <a:pt x="189" y="57"/>
                  </a:lnTo>
                  <a:lnTo>
                    <a:pt x="156" y="49"/>
                  </a:lnTo>
                  <a:lnTo>
                    <a:pt x="125" y="41"/>
                  </a:lnTo>
                  <a:lnTo>
                    <a:pt x="97" y="33"/>
                  </a:lnTo>
                  <a:lnTo>
                    <a:pt x="70" y="26"/>
                  </a:lnTo>
                  <a:lnTo>
                    <a:pt x="48" y="20"/>
                  </a:lnTo>
                  <a:lnTo>
                    <a:pt x="30" y="16"/>
                  </a:lnTo>
                  <a:lnTo>
                    <a:pt x="17" y="12"/>
                  </a:lnTo>
                  <a:lnTo>
                    <a:pt x="11" y="1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h-TH"/>
            </a:p>
          </p:txBody>
        </p:sp>
        <p:sp>
          <p:nvSpPr>
            <p:cNvPr id="12318" name="Freeform 23"/>
            <p:cNvSpPr>
              <a:spLocks/>
            </p:cNvSpPr>
            <p:nvPr/>
          </p:nvSpPr>
          <p:spPr bwMode="auto">
            <a:xfrm>
              <a:off x="3048" y="1750"/>
              <a:ext cx="26" cy="88"/>
            </a:xfrm>
            <a:custGeom>
              <a:avLst/>
              <a:gdLst>
                <a:gd name="T0" fmla="*/ 22 w 53"/>
                <a:gd name="T1" fmla="*/ 55 h 176"/>
                <a:gd name="T2" fmla="*/ 23 w 53"/>
                <a:gd name="T3" fmla="*/ 63 h 176"/>
                <a:gd name="T4" fmla="*/ 24 w 53"/>
                <a:gd name="T5" fmla="*/ 73 h 176"/>
                <a:gd name="T6" fmla="*/ 25 w 53"/>
                <a:gd name="T7" fmla="*/ 82 h 176"/>
                <a:gd name="T8" fmla="*/ 26 w 53"/>
                <a:gd name="T9" fmla="*/ 88 h 176"/>
                <a:gd name="T10" fmla="*/ 23 w 53"/>
                <a:gd name="T11" fmla="*/ 77 h 176"/>
                <a:gd name="T12" fmla="*/ 19 w 53"/>
                <a:gd name="T13" fmla="*/ 68 h 176"/>
                <a:gd name="T14" fmla="*/ 16 w 53"/>
                <a:gd name="T15" fmla="*/ 60 h 176"/>
                <a:gd name="T16" fmla="*/ 14 w 53"/>
                <a:gd name="T17" fmla="*/ 55 h 176"/>
                <a:gd name="T18" fmla="*/ 11 w 53"/>
                <a:gd name="T19" fmla="*/ 50 h 176"/>
                <a:gd name="T20" fmla="*/ 10 w 53"/>
                <a:gd name="T21" fmla="*/ 43 h 176"/>
                <a:gd name="T22" fmla="*/ 9 w 53"/>
                <a:gd name="T23" fmla="*/ 37 h 176"/>
                <a:gd name="T24" fmla="*/ 8 w 53"/>
                <a:gd name="T25" fmla="*/ 32 h 176"/>
                <a:gd name="T26" fmla="*/ 8 w 53"/>
                <a:gd name="T27" fmla="*/ 27 h 176"/>
                <a:gd name="T28" fmla="*/ 6 w 53"/>
                <a:gd name="T29" fmla="*/ 17 h 176"/>
                <a:gd name="T30" fmla="*/ 3 w 53"/>
                <a:gd name="T31" fmla="*/ 8 h 176"/>
                <a:gd name="T32" fmla="*/ 0 w 53"/>
                <a:gd name="T33" fmla="*/ 0 h 176"/>
                <a:gd name="T34" fmla="*/ 4 w 53"/>
                <a:gd name="T35" fmla="*/ 6 h 176"/>
                <a:gd name="T36" fmla="*/ 8 w 53"/>
                <a:gd name="T37" fmla="*/ 11 h 176"/>
                <a:gd name="T38" fmla="*/ 10 w 53"/>
                <a:gd name="T39" fmla="*/ 17 h 176"/>
                <a:gd name="T40" fmla="*/ 11 w 53"/>
                <a:gd name="T41" fmla="*/ 25 h 176"/>
                <a:gd name="T42" fmla="*/ 13 w 53"/>
                <a:gd name="T43" fmla="*/ 35 h 176"/>
                <a:gd name="T44" fmla="*/ 16 w 53"/>
                <a:gd name="T45" fmla="*/ 44 h 176"/>
                <a:gd name="T46" fmla="*/ 19 w 53"/>
                <a:gd name="T47" fmla="*/ 51 h 176"/>
                <a:gd name="T48" fmla="*/ 22 w 53"/>
                <a:gd name="T49" fmla="*/ 55 h 17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53"/>
                <a:gd name="T76" fmla="*/ 0 h 176"/>
                <a:gd name="T77" fmla="*/ 53 w 53"/>
                <a:gd name="T78" fmla="*/ 176 h 17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53" h="176">
                  <a:moveTo>
                    <a:pt x="45" y="109"/>
                  </a:moveTo>
                  <a:lnTo>
                    <a:pt x="46" y="126"/>
                  </a:lnTo>
                  <a:lnTo>
                    <a:pt x="48" y="146"/>
                  </a:lnTo>
                  <a:lnTo>
                    <a:pt x="51" y="164"/>
                  </a:lnTo>
                  <a:lnTo>
                    <a:pt x="53" y="176"/>
                  </a:lnTo>
                  <a:lnTo>
                    <a:pt x="46" y="154"/>
                  </a:lnTo>
                  <a:lnTo>
                    <a:pt x="39" y="135"/>
                  </a:lnTo>
                  <a:lnTo>
                    <a:pt x="33" y="120"/>
                  </a:lnTo>
                  <a:lnTo>
                    <a:pt x="28" y="109"/>
                  </a:lnTo>
                  <a:lnTo>
                    <a:pt x="23" y="99"/>
                  </a:lnTo>
                  <a:lnTo>
                    <a:pt x="21" y="86"/>
                  </a:lnTo>
                  <a:lnTo>
                    <a:pt x="18" y="73"/>
                  </a:lnTo>
                  <a:lnTo>
                    <a:pt x="17" y="64"/>
                  </a:lnTo>
                  <a:lnTo>
                    <a:pt x="16" y="53"/>
                  </a:lnTo>
                  <a:lnTo>
                    <a:pt x="13" y="34"/>
                  </a:lnTo>
                  <a:lnTo>
                    <a:pt x="7" y="16"/>
                  </a:lnTo>
                  <a:lnTo>
                    <a:pt x="0" y="0"/>
                  </a:lnTo>
                  <a:lnTo>
                    <a:pt x="9" y="11"/>
                  </a:lnTo>
                  <a:lnTo>
                    <a:pt x="16" y="22"/>
                  </a:lnTo>
                  <a:lnTo>
                    <a:pt x="21" y="34"/>
                  </a:lnTo>
                  <a:lnTo>
                    <a:pt x="23" y="50"/>
                  </a:lnTo>
                  <a:lnTo>
                    <a:pt x="26" y="69"/>
                  </a:lnTo>
                  <a:lnTo>
                    <a:pt x="32" y="87"/>
                  </a:lnTo>
                  <a:lnTo>
                    <a:pt x="39" y="101"/>
                  </a:lnTo>
                  <a:lnTo>
                    <a:pt x="45" y="109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h-TH"/>
            </a:p>
          </p:txBody>
        </p:sp>
        <p:sp>
          <p:nvSpPr>
            <p:cNvPr id="12319" name="Freeform 24"/>
            <p:cNvSpPr>
              <a:spLocks/>
            </p:cNvSpPr>
            <p:nvPr/>
          </p:nvSpPr>
          <p:spPr bwMode="auto">
            <a:xfrm>
              <a:off x="3156" y="1707"/>
              <a:ext cx="26" cy="96"/>
            </a:xfrm>
            <a:custGeom>
              <a:avLst/>
              <a:gdLst>
                <a:gd name="T0" fmla="*/ 23 w 52"/>
                <a:gd name="T1" fmla="*/ 72 h 194"/>
                <a:gd name="T2" fmla="*/ 24 w 52"/>
                <a:gd name="T3" fmla="*/ 78 h 194"/>
                <a:gd name="T4" fmla="*/ 25 w 52"/>
                <a:gd name="T5" fmla="*/ 85 h 194"/>
                <a:gd name="T6" fmla="*/ 26 w 52"/>
                <a:gd name="T7" fmla="*/ 91 h 194"/>
                <a:gd name="T8" fmla="*/ 26 w 52"/>
                <a:gd name="T9" fmla="*/ 96 h 194"/>
                <a:gd name="T10" fmla="*/ 22 w 52"/>
                <a:gd name="T11" fmla="*/ 87 h 194"/>
                <a:gd name="T12" fmla="*/ 18 w 52"/>
                <a:gd name="T13" fmla="*/ 76 h 194"/>
                <a:gd name="T14" fmla="*/ 13 w 52"/>
                <a:gd name="T15" fmla="*/ 64 h 194"/>
                <a:gd name="T16" fmla="*/ 8 w 52"/>
                <a:gd name="T17" fmla="*/ 51 h 194"/>
                <a:gd name="T18" fmla="*/ 4 w 52"/>
                <a:gd name="T19" fmla="*/ 38 h 194"/>
                <a:gd name="T20" fmla="*/ 2 w 52"/>
                <a:gd name="T21" fmla="*/ 25 h 194"/>
                <a:gd name="T22" fmla="*/ 0 w 52"/>
                <a:gd name="T23" fmla="*/ 13 h 194"/>
                <a:gd name="T24" fmla="*/ 2 w 52"/>
                <a:gd name="T25" fmla="*/ 0 h 194"/>
                <a:gd name="T26" fmla="*/ 3 w 52"/>
                <a:gd name="T27" fmla="*/ 9 h 194"/>
                <a:gd name="T28" fmla="*/ 5 w 52"/>
                <a:gd name="T29" fmla="*/ 19 h 194"/>
                <a:gd name="T30" fmla="*/ 7 w 52"/>
                <a:gd name="T31" fmla="*/ 30 h 194"/>
                <a:gd name="T32" fmla="*/ 10 w 52"/>
                <a:gd name="T33" fmla="*/ 41 h 194"/>
                <a:gd name="T34" fmla="*/ 14 w 52"/>
                <a:gd name="T35" fmla="*/ 51 h 194"/>
                <a:gd name="T36" fmla="*/ 17 w 52"/>
                <a:gd name="T37" fmla="*/ 60 h 194"/>
                <a:gd name="T38" fmla="*/ 20 w 52"/>
                <a:gd name="T39" fmla="*/ 67 h 194"/>
                <a:gd name="T40" fmla="*/ 23 w 52"/>
                <a:gd name="T41" fmla="*/ 72 h 194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52"/>
                <a:gd name="T64" fmla="*/ 0 h 194"/>
                <a:gd name="T65" fmla="*/ 52 w 52"/>
                <a:gd name="T66" fmla="*/ 194 h 194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52" h="194">
                  <a:moveTo>
                    <a:pt x="45" y="145"/>
                  </a:moveTo>
                  <a:lnTo>
                    <a:pt x="47" y="157"/>
                  </a:lnTo>
                  <a:lnTo>
                    <a:pt x="49" y="171"/>
                  </a:lnTo>
                  <a:lnTo>
                    <a:pt x="51" y="183"/>
                  </a:lnTo>
                  <a:lnTo>
                    <a:pt x="52" y="194"/>
                  </a:lnTo>
                  <a:lnTo>
                    <a:pt x="44" y="175"/>
                  </a:lnTo>
                  <a:lnTo>
                    <a:pt x="35" y="153"/>
                  </a:lnTo>
                  <a:lnTo>
                    <a:pt x="25" y="129"/>
                  </a:lnTo>
                  <a:lnTo>
                    <a:pt x="15" y="104"/>
                  </a:lnTo>
                  <a:lnTo>
                    <a:pt x="7" y="77"/>
                  </a:lnTo>
                  <a:lnTo>
                    <a:pt x="3" y="51"/>
                  </a:lnTo>
                  <a:lnTo>
                    <a:pt x="0" y="26"/>
                  </a:lnTo>
                  <a:lnTo>
                    <a:pt x="3" y="0"/>
                  </a:lnTo>
                  <a:lnTo>
                    <a:pt x="5" y="19"/>
                  </a:lnTo>
                  <a:lnTo>
                    <a:pt x="9" y="39"/>
                  </a:lnTo>
                  <a:lnTo>
                    <a:pt x="14" y="61"/>
                  </a:lnTo>
                  <a:lnTo>
                    <a:pt x="20" y="83"/>
                  </a:lnTo>
                  <a:lnTo>
                    <a:pt x="27" y="104"/>
                  </a:lnTo>
                  <a:lnTo>
                    <a:pt x="34" y="122"/>
                  </a:lnTo>
                  <a:lnTo>
                    <a:pt x="40" y="136"/>
                  </a:lnTo>
                  <a:lnTo>
                    <a:pt x="45" y="14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h-TH"/>
            </a:p>
          </p:txBody>
        </p:sp>
        <p:sp>
          <p:nvSpPr>
            <p:cNvPr id="12320" name="Freeform 25"/>
            <p:cNvSpPr>
              <a:spLocks/>
            </p:cNvSpPr>
            <p:nvPr/>
          </p:nvSpPr>
          <p:spPr bwMode="auto">
            <a:xfrm>
              <a:off x="3159" y="1498"/>
              <a:ext cx="20" cy="57"/>
            </a:xfrm>
            <a:custGeom>
              <a:avLst/>
              <a:gdLst>
                <a:gd name="T0" fmla="*/ 15 w 42"/>
                <a:gd name="T1" fmla="*/ 31 h 113"/>
                <a:gd name="T2" fmla="*/ 17 w 42"/>
                <a:gd name="T3" fmla="*/ 38 h 113"/>
                <a:gd name="T4" fmla="*/ 18 w 42"/>
                <a:gd name="T5" fmla="*/ 45 h 113"/>
                <a:gd name="T6" fmla="*/ 19 w 42"/>
                <a:gd name="T7" fmla="*/ 52 h 113"/>
                <a:gd name="T8" fmla="*/ 20 w 42"/>
                <a:gd name="T9" fmla="*/ 57 h 113"/>
                <a:gd name="T10" fmla="*/ 18 w 42"/>
                <a:gd name="T11" fmla="*/ 49 h 113"/>
                <a:gd name="T12" fmla="*/ 14 w 42"/>
                <a:gd name="T13" fmla="*/ 40 h 113"/>
                <a:gd name="T14" fmla="*/ 10 w 42"/>
                <a:gd name="T15" fmla="*/ 33 h 113"/>
                <a:gd name="T16" fmla="*/ 7 w 42"/>
                <a:gd name="T17" fmla="*/ 27 h 113"/>
                <a:gd name="T18" fmla="*/ 4 w 42"/>
                <a:gd name="T19" fmla="*/ 23 h 113"/>
                <a:gd name="T20" fmla="*/ 2 w 42"/>
                <a:gd name="T21" fmla="*/ 17 h 113"/>
                <a:gd name="T22" fmla="*/ 0 w 42"/>
                <a:gd name="T23" fmla="*/ 12 h 113"/>
                <a:gd name="T24" fmla="*/ 0 w 42"/>
                <a:gd name="T25" fmla="*/ 9 h 113"/>
                <a:gd name="T26" fmla="*/ 0 w 42"/>
                <a:gd name="T27" fmla="*/ 7 h 113"/>
                <a:gd name="T28" fmla="*/ 0 w 42"/>
                <a:gd name="T29" fmla="*/ 5 h 113"/>
                <a:gd name="T30" fmla="*/ 0 w 42"/>
                <a:gd name="T31" fmla="*/ 3 h 113"/>
                <a:gd name="T32" fmla="*/ 1 w 42"/>
                <a:gd name="T33" fmla="*/ 0 h 113"/>
                <a:gd name="T34" fmla="*/ 4 w 42"/>
                <a:gd name="T35" fmla="*/ 8 h 113"/>
                <a:gd name="T36" fmla="*/ 8 w 42"/>
                <a:gd name="T37" fmla="*/ 17 h 113"/>
                <a:gd name="T38" fmla="*/ 12 w 42"/>
                <a:gd name="T39" fmla="*/ 26 h 113"/>
                <a:gd name="T40" fmla="*/ 15 w 42"/>
                <a:gd name="T41" fmla="*/ 31 h 113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42"/>
                <a:gd name="T64" fmla="*/ 0 h 113"/>
                <a:gd name="T65" fmla="*/ 42 w 42"/>
                <a:gd name="T66" fmla="*/ 113 h 113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42" h="113">
                  <a:moveTo>
                    <a:pt x="32" y="62"/>
                  </a:moveTo>
                  <a:lnTo>
                    <a:pt x="36" y="76"/>
                  </a:lnTo>
                  <a:lnTo>
                    <a:pt x="38" y="90"/>
                  </a:lnTo>
                  <a:lnTo>
                    <a:pt x="40" y="103"/>
                  </a:lnTo>
                  <a:lnTo>
                    <a:pt x="42" y="113"/>
                  </a:lnTo>
                  <a:lnTo>
                    <a:pt x="37" y="97"/>
                  </a:lnTo>
                  <a:lnTo>
                    <a:pt x="29" y="80"/>
                  </a:lnTo>
                  <a:lnTo>
                    <a:pt x="22" y="65"/>
                  </a:lnTo>
                  <a:lnTo>
                    <a:pt x="15" y="54"/>
                  </a:lnTo>
                  <a:lnTo>
                    <a:pt x="9" y="45"/>
                  </a:lnTo>
                  <a:lnTo>
                    <a:pt x="5" y="34"/>
                  </a:lnTo>
                  <a:lnTo>
                    <a:pt x="1" y="23"/>
                  </a:lnTo>
                  <a:lnTo>
                    <a:pt x="0" y="18"/>
                  </a:lnTo>
                  <a:lnTo>
                    <a:pt x="0" y="14"/>
                  </a:lnTo>
                  <a:lnTo>
                    <a:pt x="1" y="9"/>
                  </a:lnTo>
                  <a:lnTo>
                    <a:pt x="1" y="5"/>
                  </a:lnTo>
                  <a:lnTo>
                    <a:pt x="2" y="0"/>
                  </a:lnTo>
                  <a:lnTo>
                    <a:pt x="9" y="15"/>
                  </a:lnTo>
                  <a:lnTo>
                    <a:pt x="17" y="34"/>
                  </a:lnTo>
                  <a:lnTo>
                    <a:pt x="25" y="51"/>
                  </a:lnTo>
                  <a:lnTo>
                    <a:pt x="32" y="6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h-TH"/>
            </a:p>
          </p:txBody>
        </p:sp>
        <p:sp>
          <p:nvSpPr>
            <p:cNvPr id="12321" name="Freeform 26"/>
            <p:cNvSpPr>
              <a:spLocks/>
            </p:cNvSpPr>
            <p:nvPr/>
          </p:nvSpPr>
          <p:spPr bwMode="auto">
            <a:xfrm>
              <a:off x="3227" y="1338"/>
              <a:ext cx="14" cy="60"/>
            </a:xfrm>
            <a:custGeom>
              <a:avLst/>
              <a:gdLst>
                <a:gd name="T0" fmla="*/ 14 w 29"/>
                <a:gd name="T1" fmla="*/ 57 h 120"/>
                <a:gd name="T2" fmla="*/ 14 w 29"/>
                <a:gd name="T3" fmla="*/ 58 h 120"/>
                <a:gd name="T4" fmla="*/ 14 w 29"/>
                <a:gd name="T5" fmla="*/ 58 h 120"/>
                <a:gd name="T6" fmla="*/ 14 w 29"/>
                <a:gd name="T7" fmla="*/ 60 h 120"/>
                <a:gd name="T8" fmla="*/ 14 w 29"/>
                <a:gd name="T9" fmla="*/ 60 h 120"/>
                <a:gd name="T10" fmla="*/ 10 w 29"/>
                <a:gd name="T11" fmla="*/ 53 h 120"/>
                <a:gd name="T12" fmla="*/ 7 w 29"/>
                <a:gd name="T13" fmla="*/ 45 h 120"/>
                <a:gd name="T14" fmla="*/ 4 w 29"/>
                <a:gd name="T15" fmla="*/ 35 h 120"/>
                <a:gd name="T16" fmla="*/ 2 w 29"/>
                <a:gd name="T17" fmla="*/ 25 h 120"/>
                <a:gd name="T18" fmla="*/ 0 w 29"/>
                <a:gd name="T19" fmla="*/ 15 h 120"/>
                <a:gd name="T20" fmla="*/ 0 w 29"/>
                <a:gd name="T21" fmla="*/ 8 h 120"/>
                <a:gd name="T22" fmla="*/ 0 w 29"/>
                <a:gd name="T23" fmla="*/ 3 h 120"/>
                <a:gd name="T24" fmla="*/ 2 w 29"/>
                <a:gd name="T25" fmla="*/ 0 h 120"/>
                <a:gd name="T26" fmla="*/ 5 w 29"/>
                <a:gd name="T27" fmla="*/ 4 h 120"/>
                <a:gd name="T28" fmla="*/ 7 w 29"/>
                <a:gd name="T29" fmla="*/ 13 h 120"/>
                <a:gd name="T30" fmla="*/ 8 w 29"/>
                <a:gd name="T31" fmla="*/ 23 h 120"/>
                <a:gd name="T32" fmla="*/ 8 w 29"/>
                <a:gd name="T33" fmla="*/ 31 h 120"/>
                <a:gd name="T34" fmla="*/ 8 w 29"/>
                <a:gd name="T35" fmla="*/ 37 h 120"/>
                <a:gd name="T36" fmla="*/ 8 w 29"/>
                <a:gd name="T37" fmla="*/ 45 h 120"/>
                <a:gd name="T38" fmla="*/ 11 w 29"/>
                <a:gd name="T39" fmla="*/ 52 h 120"/>
                <a:gd name="T40" fmla="*/ 14 w 29"/>
                <a:gd name="T41" fmla="*/ 57 h 120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29"/>
                <a:gd name="T64" fmla="*/ 0 h 120"/>
                <a:gd name="T65" fmla="*/ 29 w 29"/>
                <a:gd name="T66" fmla="*/ 120 h 120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29" h="120">
                  <a:moveTo>
                    <a:pt x="29" y="113"/>
                  </a:moveTo>
                  <a:lnTo>
                    <a:pt x="28" y="115"/>
                  </a:lnTo>
                  <a:lnTo>
                    <a:pt x="28" y="116"/>
                  </a:lnTo>
                  <a:lnTo>
                    <a:pt x="28" y="119"/>
                  </a:lnTo>
                  <a:lnTo>
                    <a:pt x="28" y="120"/>
                  </a:lnTo>
                  <a:lnTo>
                    <a:pt x="21" y="106"/>
                  </a:lnTo>
                  <a:lnTo>
                    <a:pt x="14" y="89"/>
                  </a:lnTo>
                  <a:lnTo>
                    <a:pt x="8" y="69"/>
                  </a:lnTo>
                  <a:lnTo>
                    <a:pt x="4" y="50"/>
                  </a:lnTo>
                  <a:lnTo>
                    <a:pt x="1" y="30"/>
                  </a:lnTo>
                  <a:lnTo>
                    <a:pt x="0" y="15"/>
                  </a:lnTo>
                  <a:lnTo>
                    <a:pt x="0" y="5"/>
                  </a:lnTo>
                  <a:lnTo>
                    <a:pt x="4" y="0"/>
                  </a:lnTo>
                  <a:lnTo>
                    <a:pt x="10" y="7"/>
                  </a:lnTo>
                  <a:lnTo>
                    <a:pt x="15" y="25"/>
                  </a:lnTo>
                  <a:lnTo>
                    <a:pt x="17" y="46"/>
                  </a:lnTo>
                  <a:lnTo>
                    <a:pt x="17" y="61"/>
                  </a:lnTo>
                  <a:lnTo>
                    <a:pt x="16" y="74"/>
                  </a:lnTo>
                  <a:lnTo>
                    <a:pt x="17" y="89"/>
                  </a:lnTo>
                  <a:lnTo>
                    <a:pt x="22" y="103"/>
                  </a:lnTo>
                  <a:lnTo>
                    <a:pt x="29" y="113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h-TH"/>
            </a:p>
          </p:txBody>
        </p:sp>
        <p:sp>
          <p:nvSpPr>
            <p:cNvPr id="12322" name="Freeform 27"/>
            <p:cNvSpPr>
              <a:spLocks/>
            </p:cNvSpPr>
            <p:nvPr/>
          </p:nvSpPr>
          <p:spPr bwMode="auto">
            <a:xfrm>
              <a:off x="3180" y="1481"/>
              <a:ext cx="8" cy="8"/>
            </a:xfrm>
            <a:custGeom>
              <a:avLst/>
              <a:gdLst>
                <a:gd name="T0" fmla="*/ 4 w 16"/>
                <a:gd name="T1" fmla="*/ 8 h 16"/>
                <a:gd name="T2" fmla="*/ 6 w 16"/>
                <a:gd name="T3" fmla="*/ 8 h 16"/>
                <a:gd name="T4" fmla="*/ 7 w 16"/>
                <a:gd name="T5" fmla="*/ 7 h 16"/>
                <a:gd name="T6" fmla="*/ 8 w 16"/>
                <a:gd name="T7" fmla="*/ 6 h 16"/>
                <a:gd name="T8" fmla="*/ 8 w 16"/>
                <a:gd name="T9" fmla="*/ 4 h 16"/>
                <a:gd name="T10" fmla="*/ 8 w 16"/>
                <a:gd name="T11" fmla="*/ 2 h 16"/>
                <a:gd name="T12" fmla="*/ 7 w 16"/>
                <a:gd name="T13" fmla="*/ 1 h 16"/>
                <a:gd name="T14" fmla="*/ 6 w 16"/>
                <a:gd name="T15" fmla="*/ 1 h 16"/>
                <a:gd name="T16" fmla="*/ 4 w 16"/>
                <a:gd name="T17" fmla="*/ 0 h 16"/>
                <a:gd name="T18" fmla="*/ 2 w 16"/>
                <a:gd name="T19" fmla="*/ 1 h 16"/>
                <a:gd name="T20" fmla="*/ 1 w 16"/>
                <a:gd name="T21" fmla="*/ 1 h 16"/>
                <a:gd name="T22" fmla="*/ 1 w 16"/>
                <a:gd name="T23" fmla="*/ 2 h 16"/>
                <a:gd name="T24" fmla="*/ 0 w 16"/>
                <a:gd name="T25" fmla="*/ 4 h 16"/>
                <a:gd name="T26" fmla="*/ 1 w 16"/>
                <a:gd name="T27" fmla="*/ 6 h 16"/>
                <a:gd name="T28" fmla="*/ 1 w 16"/>
                <a:gd name="T29" fmla="*/ 7 h 16"/>
                <a:gd name="T30" fmla="*/ 2 w 16"/>
                <a:gd name="T31" fmla="*/ 8 h 16"/>
                <a:gd name="T32" fmla="*/ 4 w 16"/>
                <a:gd name="T33" fmla="*/ 8 h 1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16"/>
                <a:gd name="T52" fmla="*/ 0 h 16"/>
                <a:gd name="T53" fmla="*/ 16 w 16"/>
                <a:gd name="T54" fmla="*/ 16 h 1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16" h="16">
                  <a:moveTo>
                    <a:pt x="8" y="16"/>
                  </a:moveTo>
                  <a:lnTo>
                    <a:pt x="11" y="15"/>
                  </a:lnTo>
                  <a:lnTo>
                    <a:pt x="14" y="14"/>
                  </a:lnTo>
                  <a:lnTo>
                    <a:pt x="15" y="11"/>
                  </a:lnTo>
                  <a:lnTo>
                    <a:pt x="16" y="8"/>
                  </a:lnTo>
                  <a:lnTo>
                    <a:pt x="15" y="4"/>
                  </a:lnTo>
                  <a:lnTo>
                    <a:pt x="14" y="2"/>
                  </a:lnTo>
                  <a:lnTo>
                    <a:pt x="11" y="1"/>
                  </a:lnTo>
                  <a:lnTo>
                    <a:pt x="8" y="0"/>
                  </a:lnTo>
                  <a:lnTo>
                    <a:pt x="4" y="1"/>
                  </a:lnTo>
                  <a:lnTo>
                    <a:pt x="2" y="2"/>
                  </a:lnTo>
                  <a:lnTo>
                    <a:pt x="1" y="4"/>
                  </a:lnTo>
                  <a:lnTo>
                    <a:pt x="0" y="8"/>
                  </a:lnTo>
                  <a:lnTo>
                    <a:pt x="1" y="11"/>
                  </a:lnTo>
                  <a:lnTo>
                    <a:pt x="2" y="14"/>
                  </a:lnTo>
                  <a:lnTo>
                    <a:pt x="4" y="15"/>
                  </a:lnTo>
                  <a:lnTo>
                    <a:pt x="8" y="1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h-TH"/>
            </a:p>
          </p:txBody>
        </p:sp>
        <p:sp>
          <p:nvSpPr>
            <p:cNvPr id="12323" name="Freeform 28"/>
            <p:cNvSpPr>
              <a:spLocks/>
            </p:cNvSpPr>
            <p:nvPr/>
          </p:nvSpPr>
          <p:spPr bwMode="auto">
            <a:xfrm>
              <a:off x="3190" y="1488"/>
              <a:ext cx="8" cy="8"/>
            </a:xfrm>
            <a:custGeom>
              <a:avLst/>
              <a:gdLst>
                <a:gd name="T0" fmla="*/ 4 w 15"/>
                <a:gd name="T1" fmla="*/ 8 h 16"/>
                <a:gd name="T2" fmla="*/ 6 w 15"/>
                <a:gd name="T3" fmla="*/ 7 h 16"/>
                <a:gd name="T4" fmla="*/ 7 w 15"/>
                <a:gd name="T5" fmla="*/ 7 h 16"/>
                <a:gd name="T6" fmla="*/ 7 w 15"/>
                <a:gd name="T7" fmla="*/ 6 h 16"/>
                <a:gd name="T8" fmla="*/ 8 w 15"/>
                <a:gd name="T9" fmla="*/ 4 h 16"/>
                <a:gd name="T10" fmla="*/ 7 w 15"/>
                <a:gd name="T11" fmla="*/ 2 h 16"/>
                <a:gd name="T12" fmla="*/ 7 w 15"/>
                <a:gd name="T13" fmla="*/ 1 h 16"/>
                <a:gd name="T14" fmla="*/ 6 w 15"/>
                <a:gd name="T15" fmla="*/ 1 h 16"/>
                <a:gd name="T16" fmla="*/ 4 w 15"/>
                <a:gd name="T17" fmla="*/ 0 h 16"/>
                <a:gd name="T18" fmla="*/ 3 w 15"/>
                <a:gd name="T19" fmla="*/ 1 h 16"/>
                <a:gd name="T20" fmla="*/ 2 w 15"/>
                <a:gd name="T21" fmla="*/ 1 h 16"/>
                <a:gd name="T22" fmla="*/ 1 w 15"/>
                <a:gd name="T23" fmla="*/ 2 h 16"/>
                <a:gd name="T24" fmla="*/ 0 w 15"/>
                <a:gd name="T25" fmla="*/ 4 h 16"/>
                <a:gd name="T26" fmla="*/ 1 w 15"/>
                <a:gd name="T27" fmla="*/ 6 h 16"/>
                <a:gd name="T28" fmla="*/ 2 w 15"/>
                <a:gd name="T29" fmla="*/ 7 h 16"/>
                <a:gd name="T30" fmla="*/ 3 w 15"/>
                <a:gd name="T31" fmla="*/ 7 h 16"/>
                <a:gd name="T32" fmla="*/ 4 w 15"/>
                <a:gd name="T33" fmla="*/ 8 h 1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15"/>
                <a:gd name="T52" fmla="*/ 0 h 16"/>
                <a:gd name="T53" fmla="*/ 15 w 15"/>
                <a:gd name="T54" fmla="*/ 16 h 1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15" h="16">
                  <a:moveTo>
                    <a:pt x="8" y="16"/>
                  </a:moveTo>
                  <a:lnTo>
                    <a:pt x="11" y="14"/>
                  </a:lnTo>
                  <a:lnTo>
                    <a:pt x="13" y="13"/>
                  </a:lnTo>
                  <a:lnTo>
                    <a:pt x="14" y="11"/>
                  </a:lnTo>
                  <a:lnTo>
                    <a:pt x="15" y="8"/>
                  </a:lnTo>
                  <a:lnTo>
                    <a:pt x="14" y="4"/>
                  </a:lnTo>
                  <a:lnTo>
                    <a:pt x="13" y="2"/>
                  </a:lnTo>
                  <a:lnTo>
                    <a:pt x="11" y="1"/>
                  </a:lnTo>
                  <a:lnTo>
                    <a:pt x="8" y="0"/>
                  </a:lnTo>
                  <a:lnTo>
                    <a:pt x="5" y="1"/>
                  </a:lnTo>
                  <a:lnTo>
                    <a:pt x="3" y="2"/>
                  </a:lnTo>
                  <a:lnTo>
                    <a:pt x="2" y="4"/>
                  </a:lnTo>
                  <a:lnTo>
                    <a:pt x="0" y="8"/>
                  </a:lnTo>
                  <a:lnTo>
                    <a:pt x="2" y="11"/>
                  </a:lnTo>
                  <a:lnTo>
                    <a:pt x="3" y="13"/>
                  </a:lnTo>
                  <a:lnTo>
                    <a:pt x="5" y="14"/>
                  </a:lnTo>
                  <a:lnTo>
                    <a:pt x="8" y="1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h-TH"/>
            </a:p>
          </p:txBody>
        </p:sp>
        <p:sp>
          <p:nvSpPr>
            <p:cNvPr id="12324" name="Freeform 29"/>
            <p:cNvSpPr>
              <a:spLocks/>
            </p:cNvSpPr>
            <p:nvPr/>
          </p:nvSpPr>
          <p:spPr bwMode="auto">
            <a:xfrm>
              <a:off x="3200" y="1494"/>
              <a:ext cx="8" cy="8"/>
            </a:xfrm>
            <a:custGeom>
              <a:avLst/>
              <a:gdLst>
                <a:gd name="T0" fmla="*/ 4 w 16"/>
                <a:gd name="T1" fmla="*/ 8 h 16"/>
                <a:gd name="T2" fmla="*/ 6 w 16"/>
                <a:gd name="T3" fmla="*/ 8 h 16"/>
                <a:gd name="T4" fmla="*/ 7 w 16"/>
                <a:gd name="T5" fmla="*/ 7 h 16"/>
                <a:gd name="T6" fmla="*/ 8 w 16"/>
                <a:gd name="T7" fmla="*/ 6 h 16"/>
                <a:gd name="T8" fmla="*/ 8 w 16"/>
                <a:gd name="T9" fmla="*/ 4 h 16"/>
                <a:gd name="T10" fmla="*/ 8 w 16"/>
                <a:gd name="T11" fmla="*/ 3 h 16"/>
                <a:gd name="T12" fmla="*/ 7 w 16"/>
                <a:gd name="T13" fmla="*/ 1 h 16"/>
                <a:gd name="T14" fmla="*/ 6 w 16"/>
                <a:gd name="T15" fmla="*/ 1 h 16"/>
                <a:gd name="T16" fmla="*/ 4 w 16"/>
                <a:gd name="T17" fmla="*/ 0 h 16"/>
                <a:gd name="T18" fmla="*/ 3 w 16"/>
                <a:gd name="T19" fmla="*/ 1 h 16"/>
                <a:gd name="T20" fmla="*/ 1 w 16"/>
                <a:gd name="T21" fmla="*/ 1 h 16"/>
                <a:gd name="T22" fmla="*/ 1 w 16"/>
                <a:gd name="T23" fmla="*/ 3 h 16"/>
                <a:gd name="T24" fmla="*/ 0 w 16"/>
                <a:gd name="T25" fmla="*/ 4 h 16"/>
                <a:gd name="T26" fmla="*/ 1 w 16"/>
                <a:gd name="T27" fmla="*/ 6 h 16"/>
                <a:gd name="T28" fmla="*/ 1 w 16"/>
                <a:gd name="T29" fmla="*/ 7 h 16"/>
                <a:gd name="T30" fmla="*/ 3 w 16"/>
                <a:gd name="T31" fmla="*/ 8 h 16"/>
                <a:gd name="T32" fmla="*/ 4 w 16"/>
                <a:gd name="T33" fmla="*/ 8 h 1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16"/>
                <a:gd name="T52" fmla="*/ 0 h 16"/>
                <a:gd name="T53" fmla="*/ 16 w 16"/>
                <a:gd name="T54" fmla="*/ 16 h 1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16" h="16">
                  <a:moveTo>
                    <a:pt x="8" y="16"/>
                  </a:moveTo>
                  <a:lnTo>
                    <a:pt x="12" y="15"/>
                  </a:lnTo>
                  <a:lnTo>
                    <a:pt x="14" y="14"/>
                  </a:lnTo>
                  <a:lnTo>
                    <a:pt x="15" y="12"/>
                  </a:lnTo>
                  <a:lnTo>
                    <a:pt x="16" y="8"/>
                  </a:lnTo>
                  <a:lnTo>
                    <a:pt x="15" y="6"/>
                  </a:lnTo>
                  <a:lnTo>
                    <a:pt x="14" y="2"/>
                  </a:lnTo>
                  <a:lnTo>
                    <a:pt x="12" y="1"/>
                  </a:lnTo>
                  <a:lnTo>
                    <a:pt x="8" y="0"/>
                  </a:lnTo>
                  <a:lnTo>
                    <a:pt x="5" y="1"/>
                  </a:lnTo>
                  <a:lnTo>
                    <a:pt x="2" y="2"/>
                  </a:lnTo>
                  <a:lnTo>
                    <a:pt x="1" y="6"/>
                  </a:lnTo>
                  <a:lnTo>
                    <a:pt x="0" y="8"/>
                  </a:lnTo>
                  <a:lnTo>
                    <a:pt x="1" y="12"/>
                  </a:lnTo>
                  <a:lnTo>
                    <a:pt x="2" y="14"/>
                  </a:lnTo>
                  <a:lnTo>
                    <a:pt x="5" y="15"/>
                  </a:lnTo>
                  <a:lnTo>
                    <a:pt x="8" y="1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h-TH"/>
            </a:p>
          </p:txBody>
        </p:sp>
        <p:sp>
          <p:nvSpPr>
            <p:cNvPr id="12325" name="Freeform 30"/>
            <p:cNvSpPr>
              <a:spLocks/>
            </p:cNvSpPr>
            <p:nvPr/>
          </p:nvSpPr>
          <p:spPr bwMode="auto">
            <a:xfrm>
              <a:off x="3174" y="1413"/>
              <a:ext cx="64" cy="69"/>
            </a:xfrm>
            <a:custGeom>
              <a:avLst/>
              <a:gdLst>
                <a:gd name="T0" fmla="*/ 10 w 128"/>
                <a:gd name="T1" fmla="*/ 13 h 137"/>
                <a:gd name="T2" fmla="*/ 6 w 128"/>
                <a:gd name="T3" fmla="*/ 51 h 137"/>
                <a:gd name="T4" fmla="*/ 4 w 128"/>
                <a:gd name="T5" fmla="*/ 65 h 137"/>
                <a:gd name="T6" fmla="*/ 12 w 128"/>
                <a:gd name="T7" fmla="*/ 65 h 137"/>
                <a:gd name="T8" fmla="*/ 15 w 128"/>
                <a:gd name="T9" fmla="*/ 64 h 137"/>
                <a:gd name="T10" fmla="*/ 11 w 128"/>
                <a:gd name="T11" fmla="*/ 62 h 137"/>
                <a:gd name="T12" fmla="*/ 12 w 128"/>
                <a:gd name="T13" fmla="*/ 57 h 137"/>
                <a:gd name="T14" fmla="*/ 18 w 128"/>
                <a:gd name="T15" fmla="*/ 51 h 137"/>
                <a:gd name="T16" fmla="*/ 20 w 128"/>
                <a:gd name="T17" fmla="*/ 46 h 137"/>
                <a:gd name="T18" fmla="*/ 22 w 128"/>
                <a:gd name="T19" fmla="*/ 35 h 137"/>
                <a:gd name="T20" fmla="*/ 24 w 128"/>
                <a:gd name="T21" fmla="*/ 30 h 137"/>
                <a:gd name="T22" fmla="*/ 28 w 128"/>
                <a:gd name="T23" fmla="*/ 28 h 137"/>
                <a:gd name="T24" fmla="*/ 31 w 128"/>
                <a:gd name="T25" fmla="*/ 34 h 137"/>
                <a:gd name="T26" fmla="*/ 38 w 128"/>
                <a:gd name="T27" fmla="*/ 55 h 137"/>
                <a:gd name="T28" fmla="*/ 40 w 128"/>
                <a:gd name="T29" fmla="*/ 64 h 137"/>
                <a:gd name="T30" fmla="*/ 39 w 128"/>
                <a:gd name="T31" fmla="*/ 67 h 137"/>
                <a:gd name="T32" fmla="*/ 41 w 128"/>
                <a:gd name="T33" fmla="*/ 69 h 137"/>
                <a:gd name="T34" fmla="*/ 46 w 128"/>
                <a:gd name="T35" fmla="*/ 68 h 137"/>
                <a:gd name="T36" fmla="*/ 48 w 128"/>
                <a:gd name="T37" fmla="*/ 61 h 137"/>
                <a:gd name="T38" fmla="*/ 47 w 128"/>
                <a:gd name="T39" fmla="*/ 36 h 137"/>
                <a:gd name="T40" fmla="*/ 48 w 128"/>
                <a:gd name="T41" fmla="*/ 28 h 137"/>
                <a:gd name="T42" fmla="*/ 53 w 128"/>
                <a:gd name="T43" fmla="*/ 29 h 137"/>
                <a:gd name="T44" fmla="*/ 58 w 128"/>
                <a:gd name="T45" fmla="*/ 31 h 137"/>
                <a:gd name="T46" fmla="*/ 63 w 128"/>
                <a:gd name="T47" fmla="*/ 35 h 137"/>
                <a:gd name="T48" fmla="*/ 64 w 128"/>
                <a:gd name="T49" fmla="*/ 35 h 137"/>
                <a:gd name="T50" fmla="*/ 61 w 128"/>
                <a:gd name="T51" fmla="*/ 28 h 137"/>
                <a:gd name="T52" fmla="*/ 57 w 128"/>
                <a:gd name="T53" fmla="*/ 26 h 137"/>
                <a:gd name="T54" fmla="*/ 52 w 128"/>
                <a:gd name="T55" fmla="*/ 25 h 137"/>
                <a:gd name="T56" fmla="*/ 47 w 128"/>
                <a:gd name="T57" fmla="*/ 24 h 137"/>
                <a:gd name="T58" fmla="*/ 42 w 128"/>
                <a:gd name="T59" fmla="*/ 23 h 137"/>
                <a:gd name="T60" fmla="*/ 39 w 128"/>
                <a:gd name="T61" fmla="*/ 22 h 137"/>
                <a:gd name="T62" fmla="*/ 32 w 128"/>
                <a:gd name="T63" fmla="*/ 15 h 137"/>
                <a:gd name="T64" fmla="*/ 23 w 128"/>
                <a:gd name="T65" fmla="*/ 7 h 137"/>
                <a:gd name="T66" fmla="*/ 14 w 128"/>
                <a:gd name="T67" fmla="*/ 1 h 137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w 128"/>
                <a:gd name="T103" fmla="*/ 0 h 137"/>
                <a:gd name="T104" fmla="*/ 128 w 128"/>
                <a:gd name="T105" fmla="*/ 137 h 137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T102" t="T103" r="T104" b="T105"/>
              <a:pathLst>
                <a:path w="128" h="137">
                  <a:moveTo>
                    <a:pt x="19" y="0"/>
                  </a:moveTo>
                  <a:lnTo>
                    <a:pt x="19" y="25"/>
                  </a:lnTo>
                  <a:lnTo>
                    <a:pt x="16" y="63"/>
                  </a:lnTo>
                  <a:lnTo>
                    <a:pt x="11" y="101"/>
                  </a:lnTo>
                  <a:lnTo>
                    <a:pt x="0" y="129"/>
                  </a:lnTo>
                  <a:lnTo>
                    <a:pt x="7" y="129"/>
                  </a:lnTo>
                  <a:lnTo>
                    <a:pt x="15" y="129"/>
                  </a:lnTo>
                  <a:lnTo>
                    <a:pt x="23" y="130"/>
                  </a:lnTo>
                  <a:lnTo>
                    <a:pt x="29" y="130"/>
                  </a:lnTo>
                  <a:lnTo>
                    <a:pt x="29" y="128"/>
                  </a:lnTo>
                  <a:lnTo>
                    <a:pt x="25" y="125"/>
                  </a:lnTo>
                  <a:lnTo>
                    <a:pt x="21" y="123"/>
                  </a:lnTo>
                  <a:lnTo>
                    <a:pt x="15" y="121"/>
                  </a:lnTo>
                  <a:lnTo>
                    <a:pt x="23" y="114"/>
                  </a:lnTo>
                  <a:lnTo>
                    <a:pt x="30" y="107"/>
                  </a:lnTo>
                  <a:lnTo>
                    <a:pt x="35" y="101"/>
                  </a:lnTo>
                  <a:lnTo>
                    <a:pt x="37" y="97"/>
                  </a:lnTo>
                  <a:lnTo>
                    <a:pt x="39" y="91"/>
                  </a:lnTo>
                  <a:lnTo>
                    <a:pt x="42" y="81"/>
                  </a:lnTo>
                  <a:lnTo>
                    <a:pt x="44" y="70"/>
                  </a:lnTo>
                  <a:lnTo>
                    <a:pt x="44" y="63"/>
                  </a:lnTo>
                  <a:lnTo>
                    <a:pt x="47" y="60"/>
                  </a:lnTo>
                  <a:lnTo>
                    <a:pt x="51" y="58"/>
                  </a:lnTo>
                  <a:lnTo>
                    <a:pt x="55" y="56"/>
                  </a:lnTo>
                  <a:lnTo>
                    <a:pt x="58" y="58"/>
                  </a:lnTo>
                  <a:lnTo>
                    <a:pt x="62" y="68"/>
                  </a:lnTo>
                  <a:lnTo>
                    <a:pt x="69" y="89"/>
                  </a:lnTo>
                  <a:lnTo>
                    <a:pt x="76" y="110"/>
                  </a:lnTo>
                  <a:lnTo>
                    <a:pt x="80" y="123"/>
                  </a:lnTo>
                  <a:lnTo>
                    <a:pt x="80" y="127"/>
                  </a:lnTo>
                  <a:lnTo>
                    <a:pt x="80" y="130"/>
                  </a:lnTo>
                  <a:lnTo>
                    <a:pt x="78" y="134"/>
                  </a:lnTo>
                  <a:lnTo>
                    <a:pt x="77" y="137"/>
                  </a:lnTo>
                  <a:lnTo>
                    <a:pt x="82" y="137"/>
                  </a:lnTo>
                  <a:lnTo>
                    <a:pt x="87" y="137"/>
                  </a:lnTo>
                  <a:lnTo>
                    <a:pt x="91" y="136"/>
                  </a:lnTo>
                  <a:lnTo>
                    <a:pt x="93" y="137"/>
                  </a:lnTo>
                  <a:lnTo>
                    <a:pt x="95" y="121"/>
                  </a:lnTo>
                  <a:lnTo>
                    <a:pt x="95" y="96"/>
                  </a:lnTo>
                  <a:lnTo>
                    <a:pt x="93" y="71"/>
                  </a:lnTo>
                  <a:lnTo>
                    <a:pt x="91" y="58"/>
                  </a:lnTo>
                  <a:lnTo>
                    <a:pt x="96" y="56"/>
                  </a:lnTo>
                  <a:lnTo>
                    <a:pt x="100" y="56"/>
                  </a:lnTo>
                  <a:lnTo>
                    <a:pt x="106" y="58"/>
                  </a:lnTo>
                  <a:lnTo>
                    <a:pt x="112" y="59"/>
                  </a:lnTo>
                  <a:lnTo>
                    <a:pt x="116" y="61"/>
                  </a:lnTo>
                  <a:lnTo>
                    <a:pt x="121" y="64"/>
                  </a:lnTo>
                  <a:lnTo>
                    <a:pt x="126" y="69"/>
                  </a:lnTo>
                  <a:lnTo>
                    <a:pt x="128" y="75"/>
                  </a:lnTo>
                  <a:lnTo>
                    <a:pt x="128" y="70"/>
                  </a:lnTo>
                  <a:lnTo>
                    <a:pt x="126" y="63"/>
                  </a:lnTo>
                  <a:lnTo>
                    <a:pt x="122" y="56"/>
                  </a:lnTo>
                  <a:lnTo>
                    <a:pt x="116" y="52"/>
                  </a:lnTo>
                  <a:lnTo>
                    <a:pt x="113" y="51"/>
                  </a:lnTo>
                  <a:lnTo>
                    <a:pt x="108" y="49"/>
                  </a:lnTo>
                  <a:lnTo>
                    <a:pt x="104" y="49"/>
                  </a:lnTo>
                  <a:lnTo>
                    <a:pt x="98" y="48"/>
                  </a:lnTo>
                  <a:lnTo>
                    <a:pt x="93" y="47"/>
                  </a:lnTo>
                  <a:lnTo>
                    <a:pt x="88" y="47"/>
                  </a:lnTo>
                  <a:lnTo>
                    <a:pt x="84" y="46"/>
                  </a:lnTo>
                  <a:lnTo>
                    <a:pt x="81" y="45"/>
                  </a:lnTo>
                  <a:lnTo>
                    <a:pt x="77" y="43"/>
                  </a:lnTo>
                  <a:lnTo>
                    <a:pt x="70" y="37"/>
                  </a:lnTo>
                  <a:lnTo>
                    <a:pt x="64" y="30"/>
                  </a:lnTo>
                  <a:lnTo>
                    <a:pt x="54" y="22"/>
                  </a:lnTo>
                  <a:lnTo>
                    <a:pt x="45" y="14"/>
                  </a:lnTo>
                  <a:lnTo>
                    <a:pt x="36" y="7"/>
                  </a:lnTo>
                  <a:lnTo>
                    <a:pt x="27" y="2"/>
                  </a:lnTo>
                  <a:lnTo>
                    <a:pt x="19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h-TH"/>
            </a:p>
          </p:txBody>
        </p:sp>
        <p:sp>
          <p:nvSpPr>
            <p:cNvPr id="12326" name="Freeform 31"/>
            <p:cNvSpPr>
              <a:spLocks/>
            </p:cNvSpPr>
            <p:nvPr/>
          </p:nvSpPr>
          <p:spPr bwMode="auto">
            <a:xfrm>
              <a:off x="3130" y="1449"/>
              <a:ext cx="45" cy="27"/>
            </a:xfrm>
            <a:custGeom>
              <a:avLst/>
              <a:gdLst>
                <a:gd name="T0" fmla="*/ 3 w 90"/>
                <a:gd name="T1" fmla="*/ 1 h 53"/>
                <a:gd name="T2" fmla="*/ 6 w 90"/>
                <a:gd name="T3" fmla="*/ 3 h 53"/>
                <a:gd name="T4" fmla="*/ 8 w 90"/>
                <a:gd name="T5" fmla="*/ 4 h 53"/>
                <a:gd name="T6" fmla="*/ 10 w 90"/>
                <a:gd name="T7" fmla="*/ 6 h 53"/>
                <a:gd name="T8" fmla="*/ 13 w 90"/>
                <a:gd name="T9" fmla="*/ 8 h 53"/>
                <a:gd name="T10" fmla="*/ 15 w 90"/>
                <a:gd name="T11" fmla="*/ 9 h 53"/>
                <a:gd name="T12" fmla="*/ 18 w 90"/>
                <a:gd name="T13" fmla="*/ 10 h 53"/>
                <a:gd name="T14" fmla="*/ 20 w 90"/>
                <a:gd name="T15" fmla="*/ 11 h 53"/>
                <a:gd name="T16" fmla="*/ 22 w 90"/>
                <a:gd name="T17" fmla="*/ 11 h 53"/>
                <a:gd name="T18" fmla="*/ 24 w 90"/>
                <a:gd name="T19" fmla="*/ 11 h 53"/>
                <a:gd name="T20" fmla="*/ 26 w 90"/>
                <a:gd name="T21" fmla="*/ 11 h 53"/>
                <a:gd name="T22" fmla="*/ 29 w 90"/>
                <a:gd name="T23" fmla="*/ 11 h 53"/>
                <a:gd name="T24" fmla="*/ 32 w 90"/>
                <a:gd name="T25" fmla="*/ 11 h 53"/>
                <a:gd name="T26" fmla="*/ 36 w 90"/>
                <a:gd name="T27" fmla="*/ 10 h 53"/>
                <a:gd name="T28" fmla="*/ 39 w 90"/>
                <a:gd name="T29" fmla="*/ 9 h 53"/>
                <a:gd name="T30" fmla="*/ 42 w 90"/>
                <a:gd name="T31" fmla="*/ 7 h 53"/>
                <a:gd name="T32" fmla="*/ 45 w 90"/>
                <a:gd name="T33" fmla="*/ 5 h 53"/>
                <a:gd name="T34" fmla="*/ 43 w 90"/>
                <a:gd name="T35" fmla="*/ 10 h 53"/>
                <a:gd name="T36" fmla="*/ 40 w 90"/>
                <a:gd name="T37" fmla="*/ 17 h 53"/>
                <a:gd name="T38" fmla="*/ 37 w 90"/>
                <a:gd name="T39" fmla="*/ 23 h 53"/>
                <a:gd name="T40" fmla="*/ 36 w 90"/>
                <a:gd name="T41" fmla="*/ 27 h 53"/>
                <a:gd name="T42" fmla="*/ 34 w 90"/>
                <a:gd name="T43" fmla="*/ 26 h 53"/>
                <a:gd name="T44" fmla="*/ 34 w 90"/>
                <a:gd name="T45" fmla="*/ 23 h 53"/>
                <a:gd name="T46" fmla="*/ 35 w 90"/>
                <a:gd name="T47" fmla="*/ 19 h 53"/>
                <a:gd name="T48" fmla="*/ 37 w 90"/>
                <a:gd name="T49" fmla="*/ 14 h 53"/>
                <a:gd name="T50" fmla="*/ 34 w 90"/>
                <a:gd name="T51" fmla="*/ 15 h 53"/>
                <a:gd name="T52" fmla="*/ 32 w 90"/>
                <a:gd name="T53" fmla="*/ 17 h 53"/>
                <a:gd name="T54" fmla="*/ 29 w 90"/>
                <a:gd name="T55" fmla="*/ 18 h 53"/>
                <a:gd name="T56" fmla="*/ 26 w 90"/>
                <a:gd name="T57" fmla="*/ 18 h 53"/>
                <a:gd name="T58" fmla="*/ 23 w 90"/>
                <a:gd name="T59" fmla="*/ 19 h 53"/>
                <a:gd name="T60" fmla="*/ 20 w 90"/>
                <a:gd name="T61" fmla="*/ 19 h 53"/>
                <a:gd name="T62" fmla="*/ 17 w 90"/>
                <a:gd name="T63" fmla="*/ 19 h 53"/>
                <a:gd name="T64" fmla="*/ 15 w 90"/>
                <a:gd name="T65" fmla="*/ 19 h 53"/>
                <a:gd name="T66" fmla="*/ 11 w 90"/>
                <a:gd name="T67" fmla="*/ 17 h 53"/>
                <a:gd name="T68" fmla="*/ 7 w 90"/>
                <a:gd name="T69" fmla="*/ 13 h 53"/>
                <a:gd name="T70" fmla="*/ 3 w 90"/>
                <a:gd name="T71" fmla="*/ 8 h 53"/>
                <a:gd name="T72" fmla="*/ 1 w 90"/>
                <a:gd name="T73" fmla="*/ 5 h 53"/>
                <a:gd name="T74" fmla="*/ 0 w 90"/>
                <a:gd name="T75" fmla="*/ 3 h 53"/>
                <a:gd name="T76" fmla="*/ 0 w 90"/>
                <a:gd name="T77" fmla="*/ 1 h 53"/>
                <a:gd name="T78" fmla="*/ 1 w 90"/>
                <a:gd name="T79" fmla="*/ 0 h 53"/>
                <a:gd name="T80" fmla="*/ 3 w 90"/>
                <a:gd name="T81" fmla="*/ 1 h 53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w 90"/>
                <a:gd name="T124" fmla="*/ 0 h 53"/>
                <a:gd name="T125" fmla="*/ 90 w 90"/>
                <a:gd name="T126" fmla="*/ 53 h 53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T123" t="T124" r="T125" b="T126"/>
              <a:pathLst>
                <a:path w="90" h="53">
                  <a:moveTo>
                    <a:pt x="6" y="1"/>
                  </a:moveTo>
                  <a:lnTo>
                    <a:pt x="11" y="5"/>
                  </a:lnTo>
                  <a:lnTo>
                    <a:pt x="15" y="8"/>
                  </a:lnTo>
                  <a:lnTo>
                    <a:pt x="20" y="12"/>
                  </a:lnTo>
                  <a:lnTo>
                    <a:pt x="26" y="15"/>
                  </a:lnTo>
                  <a:lnTo>
                    <a:pt x="30" y="18"/>
                  </a:lnTo>
                  <a:lnTo>
                    <a:pt x="35" y="20"/>
                  </a:lnTo>
                  <a:lnTo>
                    <a:pt x="40" y="21"/>
                  </a:lnTo>
                  <a:lnTo>
                    <a:pt x="43" y="22"/>
                  </a:lnTo>
                  <a:lnTo>
                    <a:pt x="48" y="22"/>
                  </a:lnTo>
                  <a:lnTo>
                    <a:pt x="52" y="22"/>
                  </a:lnTo>
                  <a:lnTo>
                    <a:pt x="58" y="22"/>
                  </a:lnTo>
                  <a:lnTo>
                    <a:pt x="64" y="21"/>
                  </a:lnTo>
                  <a:lnTo>
                    <a:pt x="71" y="20"/>
                  </a:lnTo>
                  <a:lnTo>
                    <a:pt x="78" y="18"/>
                  </a:lnTo>
                  <a:lnTo>
                    <a:pt x="83" y="14"/>
                  </a:lnTo>
                  <a:lnTo>
                    <a:pt x="90" y="10"/>
                  </a:lnTo>
                  <a:lnTo>
                    <a:pt x="86" y="20"/>
                  </a:lnTo>
                  <a:lnTo>
                    <a:pt x="80" y="33"/>
                  </a:lnTo>
                  <a:lnTo>
                    <a:pt x="74" y="45"/>
                  </a:lnTo>
                  <a:lnTo>
                    <a:pt x="72" y="53"/>
                  </a:lnTo>
                  <a:lnTo>
                    <a:pt x="67" y="51"/>
                  </a:lnTo>
                  <a:lnTo>
                    <a:pt x="67" y="45"/>
                  </a:lnTo>
                  <a:lnTo>
                    <a:pt x="70" y="37"/>
                  </a:lnTo>
                  <a:lnTo>
                    <a:pt x="73" y="28"/>
                  </a:lnTo>
                  <a:lnTo>
                    <a:pt x="68" y="30"/>
                  </a:lnTo>
                  <a:lnTo>
                    <a:pt x="64" y="33"/>
                  </a:lnTo>
                  <a:lnTo>
                    <a:pt x="58" y="35"/>
                  </a:lnTo>
                  <a:lnTo>
                    <a:pt x="51" y="36"/>
                  </a:lnTo>
                  <a:lnTo>
                    <a:pt x="45" y="37"/>
                  </a:lnTo>
                  <a:lnTo>
                    <a:pt x="40" y="38"/>
                  </a:lnTo>
                  <a:lnTo>
                    <a:pt x="34" y="38"/>
                  </a:lnTo>
                  <a:lnTo>
                    <a:pt x="29" y="37"/>
                  </a:lnTo>
                  <a:lnTo>
                    <a:pt x="21" y="33"/>
                  </a:lnTo>
                  <a:lnTo>
                    <a:pt x="13" y="25"/>
                  </a:lnTo>
                  <a:lnTo>
                    <a:pt x="6" y="16"/>
                  </a:lnTo>
                  <a:lnTo>
                    <a:pt x="2" y="10"/>
                  </a:lnTo>
                  <a:lnTo>
                    <a:pt x="0" y="5"/>
                  </a:lnTo>
                  <a:lnTo>
                    <a:pt x="0" y="1"/>
                  </a:lnTo>
                  <a:lnTo>
                    <a:pt x="2" y="0"/>
                  </a:lnTo>
                  <a:lnTo>
                    <a:pt x="6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h-TH"/>
            </a:p>
          </p:txBody>
        </p:sp>
        <p:sp>
          <p:nvSpPr>
            <p:cNvPr id="12327" name="Freeform 32"/>
            <p:cNvSpPr>
              <a:spLocks/>
            </p:cNvSpPr>
            <p:nvPr/>
          </p:nvSpPr>
          <p:spPr bwMode="auto">
            <a:xfrm>
              <a:off x="3034" y="1089"/>
              <a:ext cx="130" cy="190"/>
            </a:xfrm>
            <a:custGeom>
              <a:avLst/>
              <a:gdLst>
                <a:gd name="T0" fmla="*/ 125 w 260"/>
                <a:gd name="T1" fmla="*/ 79 h 380"/>
                <a:gd name="T2" fmla="*/ 124 w 260"/>
                <a:gd name="T3" fmla="*/ 72 h 380"/>
                <a:gd name="T4" fmla="*/ 124 w 260"/>
                <a:gd name="T5" fmla="*/ 63 h 380"/>
                <a:gd name="T6" fmla="*/ 122 w 260"/>
                <a:gd name="T7" fmla="*/ 57 h 380"/>
                <a:gd name="T8" fmla="*/ 120 w 260"/>
                <a:gd name="T9" fmla="*/ 52 h 380"/>
                <a:gd name="T10" fmla="*/ 120 w 260"/>
                <a:gd name="T11" fmla="*/ 47 h 380"/>
                <a:gd name="T12" fmla="*/ 118 w 260"/>
                <a:gd name="T13" fmla="*/ 42 h 380"/>
                <a:gd name="T14" fmla="*/ 121 w 260"/>
                <a:gd name="T15" fmla="*/ 41 h 380"/>
                <a:gd name="T16" fmla="*/ 118 w 260"/>
                <a:gd name="T17" fmla="*/ 34 h 380"/>
                <a:gd name="T18" fmla="*/ 110 w 260"/>
                <a:gd name="T19" fmla="*/ 23 h 380"/>
                <a:gd name="T20" fmla="*/ 107 w 260"/>
                <a:gd name="T21" fmla="*/ 20 h 380"/>
                <a:gd name="T22" fmla="*/ 101 w 260"/>
                <a:gd name="T23" fmla="*/ 15 h 380"/>
                <a:gd name="T24" fmla="*/ 93 w 260"/>
                <a:gd name="T25" fmla="*/ 8 h 380"/>
                <a:gd name="T26" fmla="*/ 87 w 260"/>
                <a:gd name="T27" fmla="*/ 4 h 380"/>
                <a:gd name="T28" fmla="*/ 79 w 260"/>
                <a:gd name="T29" fmla="*/ 2 h 380"/>
                <a:gd name="T30" fmla="*/ 70 w 260"/>
                <a:gd name="T31" fmla="*/ 0 h 380"/>
                <a:gd name="T32" fmla="*/ 62 w 260"/>
                <a:gd name="T33" fmla="*/ 1 h 380"/>
                <a:gd name="T34" fmla="*/ 48 w 260"/>
                <a:gd name="T35" fmla="*/ 4 h 380"/>
                <a:gd name="T36" fmla="*/ 34 w 260"/>
                <a:gd name="T37" fmla="*/ 10 h 380"/>
                <a:gd name="T38" fmla="*/ 24 w 260"/>
                <a:gd name="T39" fmla="*/ 19 h 380"/>
                <a:gd name="T40" fmla="*/ 15 w 260"/>
                <a:gd name="T41" fmla="*/ 31 h 380"/>
                <a:gd name="T42" fmla="*/ 11 w 260"/>
                <a:gd name="T43" fmla="*/ 42 h 380"/>
                <a:gd name="T44" fmla="*/ 3 w 260"/>
                <a:gd name="T45" fmla="*/ 54 h 380"/>
                <a:gd name="T46" fmla="*/ 7 w 260"/>
                <a:gd name="T47" fmla="*/ 74 h 380"/>
                <a:gd name="T48" fmla="*/ 4 w 260"/>
                <a:gd name="T49" fmla="*/ 79 h 380"/>
                <a:gd name="T50" fmla="*/ 1 w 260"/>
                <a:gd name="T51" fmla="*/ 86 h 380"/>
                <a:gd name="T52" fmla="*/ 6 w 260"/>
                <a:gd name="T53" fmla="*/ 103 h 380"/>
                <a:gd name="T54" fmla="*/ 7 w 260"/>
                <a:gd name="T55" fmla="*/ 110 h 380"/>
                <a:gd name="T56" fmla="*/ 10 w 260"/>
                <a:gd name="T57" fmla="*/ 118 h 380"/>
                <a:gd name="T58" fmla="*/ 14 w 260"/>
                <a:gd name="T59" fmla="*/ 124 h 380"/>
                <a:gd name="T60" fmla="*/ 20 w 260"/>
                <a:gd name="T61" fmla="*/ 126 h 380"/>
                <a:gd name="T62" fmla="*/ 27 w 260"/>
                <a:gd name="T63" fmla="*/ 153 h 380"/>
                <a:gd name="T64" fmla="*/ 31 w 260"/>
                <a:gd name="T65" fmla="*/ 167 h 380"/>
                <a:gd name="T66" fmla="*/ 36 w 260"/>
                <a:gd name="T67" fmla="*/ 178 h 380"/>
                <a:gd name="T68" fmla="*/ 46 w 260"/>
                <a:gd name="T69" fmla="*/ 187 h 380"/>
                <a:gd name="T70" fmla="*/ 53 w 260"/>
                <a:gd name="T71" fmla="*/ 189 h 380"/>
                <a:gd name="T72" fmla="*/ 61 w 260"/>
                <a:gd name="T73" fmla="*/ 190 h 380"/>
                <a:gd name="T74" fmla="*/ 68 w 260"/>
                <a:gd name="T75" fmla="*/ 190 h 380"/>
                <a:gd name="T76" fmla="*/ 75 w 260"/>
                <a:gd name="T77" fmla="*/ 189 h 380"/>
                <a:gd name="T78" fmla="*/ 81 w 260"/>
                <a:gd name="T79" fmla="*/ 188 h 380"/>
                <a:gd name="T80" fmla="*/ 91 w 260"/>
                <a:gd name="T81" fmla="*/ 181 h 380"/>
                <a:gd name="T82" fmla="*/ 102 w 260"/>
                <a:gd name="T83" fmla="*/ 171 h 380"/>
                <a:gd name="T84" fmla="*/ 109 w 260"/>
                <a:gd name="T85" fmla="*/ 142 h 380"/>
                <a:gd name="T86" fmla="*/ 111 w 260"/>
                <a:gd name="T87" fmla="*/ 131 h 380"/>
                <a:gd name="T88" fmla="*/ 117 w 260"/>
                <a:gd name="T89" fmla="*/ 125 h 380"/>
                <a:gd name="T90" fmla="*/ 122 w 260"/>
                <a:gd name="T91" fmla="*/ 121 h 380"/>
                <a:gd name="T92" fmla="*/ 124 w 260"/>
                <a:gd name="T93" fmla="*/ 115 h 380"/>
                <a:gd name="T94" fmla="*/ 127 w 260"/>
                <a:gd name="T95" fmla="*/ 107 h 380"/>
                <a:gd name="T96" fmla="*/ 130 w 260"/>
                <a:gd name="T97" fmla="*/ 99 h 380"/>
                <a:gd name="T98" fmla="*/ 130 w 260"/>
                <a:gd name="T99" fmla="*/ 93 h 380"/>
                <a:gd name="T100" fmla="*/ 127 w 260"/>
                <a:gd name="T101" fmla="*/ 89 h 380"/>
                <a:gd name="T102" fmla="*/ 127 w 260"/>
                <a:gd name="T103" fmla="*/ 86 h 380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w 260"/>
                <a:gd name="T157" fmla="*/ 0 h 380"/>
                <a:gd name="T158" fmla="*/ 260 w 260"/>
                <a:gd name="T159" fmla="*/ 380 h 380"/>
              </a:gdLst>
              <a:ahLst/>
              <a:cxnLst>
                <a:cxn ang="T104">
                  <a:pos x="T0" y="T1"/>
                </a:cxn>
                <a:cxn ang="T105">
                  <a:pos x="T2" y="T3"/>
                </a:cxn>
                <a:cxn ang="T106">
                  <a:pos x="T4" y="T5"/>
                </a:cxn>
                <a:cxn ang="T107">
                  <a:pos x="T6" y="T7"/>
                </a:cxn>
                <a:cxn ang="T108">
                  <a:pos x="T8" y="T9"/>
                </a:cxn>
                <a:cxn ang="T109">
                  <a:pos x="T10" y="T11"/>
                </a:cxn>
                <a:cxn ang="T110">
                  <a:pos x="T12" y="T13"/>
                </a:cxn>
                <a:cxn ang="T111">
                  <a:pos x="T14" y="T15"/>
                </a:cxn>
                <a:cxn ang="T112">
                  <a:pos x="T16" y="T17"/>
                </a:cxn>
                <a:cxn ang="T113">
                  <a:pos x="T18" y="T19"/>
                </a:cxn>
                <a:cxn ang="T114">
                  <a:pos x="T20" y="T21"/>
                </a:cxn>
                <a:cxn ang="T115">
                  <a:pos x="T22" y="T23"/>
                </a:cxn>
                <a:cxn ang="T116">
                  <a:pos x="T24" y="T25"/>
                </a:cxn>
                <a:cxn ang="T117">
                  <a:pos x="T26" y="T27"/>
                </a:cxn>
                <a:cxn ang="T118">
                  <a:pos x="T28" y="T29"/>
                </a:cxn>
                <a:cxn ang="T119">
                  <a:pos x="T30" y="T31"/>
                </a:cxn>
                <a:cxn ang="T120">
                  <a:pos x="T32" y="T33"/>
                </a:cxn>
                <a:cxn ang="T121">
                  <a:pos x="T34" y="T35"/>
                </a:cxn>
                <a:cxn ang="T122">
                  <a:pos x="T36" y="T37"/>
                </a:cxn>
                <a:cxn ang="T123">
                  <a:pos x="T38" y="T39"/>
                </a:cxn>
                <a:cxn ang="T124">
                  <a:pos x="T40" y="T41"/>
                </a:cxn>
                <a:cxn ang="T125">
                  <a:pos x="T42" y="T43"/>
                </a:cxn>
                <a:cxn ang="T126">
                  <a:pos x="T44" y="T45"/>
                </a:cxn>
                <a:cxn ang="T127">
                  <a:pos x="T46" y="T47"/>
                </a:cxn>
                <a:cxn ang="T128">
                  <a:pos x="T48" y="T49"/>
                </a:cxn>
                <a:cxn ang="T129">
                  <a:pos x="T50" y="T51"/>
                </a:cxn>
                <a:cxn ang="T130">
                  <a:pos x="T52" y="T53"/>
                </a:cxn>
                <a:cxn ang="T131">
                  <a:pos x="T54" y="T55"/>
                </a:cxn>
                <a:cxn ang="T132">
                  <a:pos x="T56" y="T57"/>
                </a:cxn>
                <a:cxn ang="T133">
                  <a:pos x="T58" y="T59"/>
                </a:cxn>
                <a:cxn ang="T134">
                  <a:pos x="T60" y="T61"/>
                </a:cxn>
                <a:cxn ang="T135">
                  <a:pos x="T62" y="T63"/>
                </a:cxn>
                <a:cxn ang="T136">
                  <a:pos x="T64" y="T65"/>
                </a:cxn>
                <a:cxn ang="T137">
                  <a:pos x="T66" y="T67"/>
                </a:cxn>
                <a:cxn ang="T138">
                  <a:pos x="T68" y="T69"/>
                </a:cxn>
                <a:cxn ang="T139">
                  <a:pos x="T70" y="T71"/>
                </a:cxn>
                <a:cxn ang="T140">
                  <a:pos x="T72" y="T73"/>
                </a:cxn>
                <a:cxn ang="T141">
                  <a:pos x="T74" y="T75"/>
                </a:cxn>
                <a:cxn ang="T142">
                  <a:pos x="T76" y="T77"/>
                </a:cxn>
                <a:cxn ang="T143">
                  <a:pos x="T78" y="T79"/>
                </a:cxn>
                <a:cxn ang="T144">
                  <a:pos x="T80" y="T81"/>
                </a:cxn>
                <a:cxn ang="T145">
                  <a:pos x="T82" y="T83"/>
                </a:cxn>
                <a:cxn ang="T146">
                  <a:pos x="T84" y="T85"/>
                </a:cxn>
                <a:cxn ang="T147">
                  <a:pos x="T86" y="T87"/>
                </a:cxn>
                <a:cxn ang="T148">
                  <a:pos x="T88" y="T89"/>
                </a:cxn>
                <a:cxn ang="T149">
                  <a:pos x="T90" y="T91"/>
                </a:cxn>
                <a:cxn ang="T150">
                  <a:pos x="T92" y="T93"/>
                </a:cxn>
                <a:cxn ang="T151">
                  <a:pos x="T94" y="T95"/>
                </a:cxn>
                <a:cxn ang="T152">
                  <a:pos x="T96" y="T97"/>
                </a:cxn>
                <a:cxn ang="T153">
                  <a:pos x="T98" y="T99"/>
                </a:cxn>
                <a:cxn ang="T154">
                  <a:pos x="T100" y="T101"/>
                </a:cxn>
                <a:cxn ang="T155">
                  <a:pos x="T102" y="T103"/>
                </a:cxn>
              </a:cxnLst>
              <a:rect l="T156" t="T157" r="T158" b="T159"/>
              <a:pathLst>
                <a:path w="260" h="380">
                  <a:moveTo>
                    <a:pt x="254" y="170"/>
                  </a:moveTo>
                  <a:lnTo>
                    <a:pt x="252" y="164"/>
                  </a:lnTo>
                  <a:lnTo>
                    <a:pt x="250" y="158"/>
                  </a:lnTo>
                  <a:lnTo>
                    <a:pt x="248" y="152"/>
                  </a:lnTo>
                  <a:lnTo>
                    <a:pt x="247" y="148"/>
                  </a:lnTo>
                  <a:lnTo>
                    <a:pt x="247" y="143"/>
                  </a:lnTo>
                  <a:lnTo>
                    <a:pt x="247" y="136"/>
                  </a:lnTo>
                  <a:lnTo>
                    <a:pt x="247" y="130"/>
                  </a:lnTo>
                  <a:lnTo>
                    <a:pt x="247" y="126"/>
                  </a:lnTo>
                  <a:lnTo>
                    <a:pt x="247" y="121"/>
                  </a:lnTo>
                  <a:lnTo>
                    <a:pt x="244" y="117"/>
                  </a:lnTo>
                  <a:lnTo>
                    <a:pt x="243" y="113"/>
                  </a:lnTo>
                  <a:lnTo>
                    <a:pt x="242" y="110"/>
                  </a:lnTo>
                  <a:lnTo>
                    <a:pt x="241" y="106"/>
                  </a:lnTo>
                  <a:lnTo>
                    <a:pt x="240" y="103"/>
                  </a:lnTo>
                  <a:lnTo>
                    <a:pt x="240" y="99"/>
                  </a:lnTo>
                  <a:lnTo>
                    <a:pt x="240" y="96"/>
                  </a:lnTo>
                  <a:lnTo>
                    <a:pt x="240" y="94"/>
                  </a:lnTo>
                  <a:lnTo>
                    <a:pt x="239" y="90"/>
                  </a:lnTo>
                  <a:lnTo>
                    <a:pt x="237" y="88"/>
                  </a:lnTo>
                  <a:lnTo>
                    <a:pt x="236" y="84"/>
                  </a:lnTo>
                  <a:lnTo>
                    <a:pt x="239" y="83"/>
                  </a:lnTo>
                  <a:lnTo>
                    <a:pt x="240" y="82"/>
                  </a:lnTo>
                  <a:lnTo>
                    <a:pt x="242" y="81"/>
                  </a:lnTo>
                  <a:lnTo>
                    <a:pt x="242" y="79"/>
                  </a:lnTo>
                  <a:lnTo>
                    <a:pt x="240" y="74"/>
                  </a:lnTo>
                  <a:lnTo>
                    <a:pt x="236" y="67"/>
                  </a:lnTo>
                  <a:lnTo>
                    <a:pt x="230" y="58"/>
                  </a:lnTo>
                  <a:lnTo>
                    <a:pt x="224" y="50"/>
                  </a:lnTo>
                  <a:lnTo>
                    <a:pt x="220" y="46"/>
                  </a:lnTo>
                  <a:lnTo>
                    <a:pt x="218" y="43"/>
                  </a:lnTo>
                  <a:lnTo>
                    <a:pt x="215" y="41"/>
                  </a:lnTo>
                  <a:lnTo>
                    <a:pt x="213" y="39"/>
                  </a:lnTo>
                  <a:lnTo>
                    <a:pt x="210" y="36"/>
                  </a:lnTo>
                  <a:lnTo>
                    <a:pt x="205" y="33"/>
                  </a:lnTo>
                  <a:lnTo>
                    <a:pt x="201" y="29"/>
                  </a:lnTo>
                  <a:lnTo>
                    <a:pt x="196" y="24"/>
                  </a:lnTo>
                  <a:lnTo>
                    <a:pt x="190" y="21"/>
                  </a:lnTo>
                  <a:lnTo>
                    <a:pt x="186" y="16"/>
                  </a:lnTo>
                  <a:lnTo>
                    <a:pt x="181" y="13"/>
                  </a:lnTo>
                  <a:lnTo>
                    <a:pt x="177" y="11"/>
                  </a:lnTo>
                  <a:lnTo>
                    <a:pt x="173" y="8"/>
                  </a:lnTo>
                  <a:lnTo>
                    <a:pt x="168" y="7"/>
                  </a:lnTo>
                  <a:lnTo>
                    <a:pt x="162" y="5"/>
                  </a:lnTo>
                  <a:lnTo>
                    <a:pt x="157" y="4"/>
                  </a:lnTo>
                  <a:lnTo>
                    <a:pt x="151" y="3"/>
                  </a:lnTo>
                  <a:lnTo>
                    <a:pt x="144" y="1"/>
                  </a:lnTo>
                  <a:lnTo>
                    <a:pt x="139" y="0"/>
                  </a:lnTo>
                  <a:lnTo>
                    <a:pt x="135" y="0"/>
                  </a:lnTo>
                  <a:lnTo>
                    <a:pt x="131" y="0"/>
                  </a:lnTo>
                  <a:lnTo>
                    <a:pt x="124" y="1"/>
                  </a:lnTo>
                  <a:lnTo>
                    <a:pt x="116" y="3"/>
                  </a:lnTo>
                  <a:lnTo>
                    <a:pt x="106" y="5"/>
                  </a:lnTo>
                  <a:lnTo>
                    <a:pt x="96" y="7"/>
                  </a:lnTo>
                  <a:lnTo>
                    <a:pt x="85" y="11"/>
                  </a:lnTo>
                  <a:lnTo>
                    <a:pt x="76" y="15"/>
                  </a:lnTo>
                  <a:lnTo>
                    <a:pt x="67" y="20"/>
                  </a:lnTo>
                  <a:lnTo>
                    <a:pt x="61" y="24"/>
                  </a:lnTo>
                  <a:lnTo>
                    <a:pt x="54" y="30"/>
                  </a:lnTo>
                  <a:lnTo>
                    <a:pt x="47" y="37"/>
                  </a:lnTo>
                  <a:lnTo>
                    <a:pt x="40" y="44"/>
                  </a:lnTo>
                  <a:lnTo>
                    <a:pt x="35" y="53"/>
                  </a:lnTo>
                  <a:lnTo>
                    <a:pt x="30" y="61"/>
                  </a:lnTo>
                  <a:lnTo>
                    <a:pt x="27" y="71"/>
                  </a:lnTo>
                  <a:lnTo>
                    <a:pt x="25" y="80"/>
                  </a:lnTo>
                  <a:lnTo>
                    <a:pt x="22" y="84"/>
                  </a:lnTo>
                  <a:lnTo>
                    <a:pt x="17" y="91"/>
                  </a:lnTo>
                  <a:lnTo>
                    <a:pt x="12" y="99"/>
                  </a:lnTo>
                  <a:lnTo>
                    <a:pt x="6" y="107"/>
                  </a:lnTo>
                  <a:lnTo>
                    <a:pt x="5" y="118"/>
                  </a:lnTo>
                  <a:lnTo>
                    <a:pt x="8" y="133"/>
                  </a:lnTo>
                  <a:lnTo>
                    <a:pt x="13" y="148"/>
                  </a:lnTo>
                  <a:lnTo>
                    <a:pt x="17" y="159"/>
                  </a:lnTo>
                  <a:lnTo>
                    <a:pt x="13" y="157"/>
                  </a:lnTo>
                  <a:lnTo>
                    <a:pt x="7" y="157"/>
                  </a:lnTo>
                  <a:lnTo>
                    <a:pt x="2" y="159"/>
                  </a:lnTo>
                  <a:lnTo>
                    <a:pt x="0" y="163"/>
                  </a:lnTo>
                  <a:lnTo>
                    <a:pt x="1" y="171"/>
                  </a:lnTo>
                  <a:lnTo>
                    <a:pt x="6" y="185"/>
                  </a:lnTo>
                  <a:lnTo>
                    <a:pt x="9" y="197"/>
                  </a:lnTo>
                  <a:lnTo>
                    <a:pt x="12" y="205"/>
                  </a:lnTo>
                  <a:lnTo>
                    <a:pt x="12" y="210"/>
                  </a:lnTo>
                  <a:lnTo>
                    <a:pt x="13" y="215"/>
                  </a:lnTo>
                  <a:lnTo>
                    <a:pt x="14" y="220"/>
                  </a:lnTo>
                  <a:lnTo>
                    <a:pt x="15" y="225"/>
                  </a:lnTo>
                  <a:lnTo>
                    <a:pt x="17" y="229"/>
                  </a:lnTo>
                  <a:lnTo>
                    <a:pt x="20" y="235"/>
                  </a:lnTo>
                  <a:lnTo>
                    <a:pt x="23" y="241"/>
                  </a:lnTo>
                  <a:lnTo>
                    <a:pt x="24" y="246"/>
                  </a:lnTo>
                  <a:lnTo>
                    <a:pt x="27" y="248"/>
                  </a:lnTo>
                  <a:lnTo>
                    <a:pt x="30" y="250"/>
                  </a:lnTo>
                  <a:lnTo>
                    <a:pt x="35" y="250"/>
                  </a:lnTo>
                  <a:lnTo>
                    <a:pt x="39" y="251"/>
                  </a:lnTo>
                  <a:lnTo>
                    <a:pt x="42" y="267"/>
                  </a:lnTo>
                  <a:lnTo>
                    <a:pt x="47" y="286"/>
                  </a:lnTo>
                  <a:lnTo>
                    <a:pt x="53" y="306"/>
                  </a:lnTo>
                  <a:lnTo>
                    <a:pt x="57" y="318"/>
                  </a:lnTo>
                  <a:lnTo>
                    <a:pt x="59" y="326"/>
                  </a:lnTo>
                  <a:lnTo>
                    <a:pt x="61" y="334"/>
                  </a:lnTo>
                  <a:lnTo>
                    <a:pt x="65" y="342"/>
                  </a:lnTo>
                  <a:lnTo>
                    <a:pt x="68" y="350"/>
                  </a:lnTo>
                  <a:lnTo>
                    <a:pt x="71" y="356"/>
                  </a:lnTo>
                  <a:lnTo>
                    <a:pt x="77" y="363"/>
                  </a:lnTo>
                  <a:lnTo>
                    <a:pt x="84" y="369"/>
                  </a:lnTo>
                  <a:lnTo>
                    <a:pt x="91" y="373"/>
                  </a:lnTo>
                  <a:lnTo>
                    <a:pt x="96" y="375"/>
                  </a:lnTo>
                  <a:lnTo>
                    <a:pt x="101" y="377"/>
                  </a:lnTo>
                  <a:lnTo>
                    <a:pt x="106" y="378"/>
                  </a:lnTo>
                  <a:lnTo>
                    <a:pt x="112" y="378"/>
                  </a:lnTo>
                  <a:lnTo>
                    <a:pt x="116" y="379"/>
                  </a:lnTo>
                  <a:lnTo>
                    <a:pt x="122" y="380"/>
                  </a:lnTo>
                  <a:lnTo>
                    <a:pt x="127" y="380"/>
                  </a:lnTo>
                  <a:lnTo>
                    <a:pt x="131" y="380"/>
                  </a:lnTo>
                  <a:lnTo>
                    <a:pt x="136" y="380"/>
                  </a:lnTo>
                  <a:lnTo>
                    <a:pt x="141" y="380"/>
                  </a:lnTo>
                  <a:lnTo>
                    <a:pt x="145" y="379"/>
                  </a:lnTo>
                  <a:lnTo>
                    <a:pt x="150" y="378"/>
                  </a:lnTo>
                  <a:lnTo>
                    <a:pt x="154" y="377"/>
                  </a:lnTo>
                  <a:lnTo>
                    <a:pt x="158" y="376"/>
                  </a:lnTo>
                  <a:lnTo>
                    <a:pt x="162" y="375"/>
                  </a:lnTo>
                  <a:lnTo>
                    <a:pt x="167" y="372"/>
                  </a:lnTo>
                  <a:lnTo>
                    <a:pt x="175" y="368"/>
                  </a:lnTo>
                  <a:lnTo>
                    <a:pt x="182" y="362"/>
                  </a:lnTo>
                  <a:lnTo>
                    <a:pt x="188" y="357"/>
                  </a:lnTo>
                  <a:lnTo>
                    <a:pt x="194" y="353"/>
                  </a:lnTo>
                  <a:lnTo>
                    <a:pt x="204" y="341"/>
                  </a:lnTo>
                  <a:lnTo>
                    <a:pt x="212" y="325"/>
                  </a:lnTo>
                  <a:lnTo>
                    <a:pt x="217" y="306"/>
                  </a:lnTo>
                  <a:lnTo>
                    <a:pt x="217" y="284"/>
                  </a:lnTo>
                  <a:lnTo>
                    <a:pt x="218" y="278"/>
                  </a:lnTo>
                  <a:lnTo>
                    <a:pt x="220" y="270"/>
                  </a:lnTo>
                  <a:lnTo>
                    <a:pt x="221" y="261"/>
                  </a:lnTo>
                  <a:lnTo>
                    <a:pt x="222" y="253"/>
                  </a:lnTo>
                  <a:lnTo>
                    <a:pt x="228" y="251"/>
                  </a:lnTo>
                  <a:lnTo>
                    <a:pt x="234" y="249"/>
                  </a:lnTo>
                  <a:lnTo>
                    <a:pt x="240" y="247"/>
                  </a:lnTo>
                  <a:lnTo>
                    <a:pt x="243" y="244"/>
                  </a:lnTo>
                  <a:lnTo>
                    <a:pt x="244" y="241"/>
                  </a:lnTo>
                  <a:lnTo>
                    <a:pt x="247" y="236"/>
                  </a:lnTo>
                  <a:lnTo>
                    <a:pt x="248" y="232"/>
                  </a:lnTo>
                  <a:lnTo>
                    <a:pt x="248" y="229"/>
                  </a:lnTo>
                  <a:lnTo>
                    <a:pt x="249" y="225"/>
                  </a:lnTo>
                  <a:lnTo>
                    <a:pt x="251" y="219"/>
                  </a:lnTo>
                  <a:lnTo>
                    <a:pt x="254" y="213"/>
                  </a:lnTo>
                  <a:lnTo>
                    <a:pt x="255" y="209"/>
                  </a:lnTo>
                  <a:lnTo>
                    <a:pt x="257" y="204"/>
                  </a:lnTo>
                  <a:lnTo>
                    <a:pt x="259" y="198"/>
                  </a:lnTo>
                  <a:lnTo>
                    <a:pt x="260" y="193"/>
                  </a:lnTo>
                  <a:lnTo>
                    <a:pt x="260" y="188"/>
                  </a:lnTo>
                  <a:lnTo>
                    <a:pt x="260" y="186"/>
                  </a:lnTo>
                  <a:lnTo>
                    <a:pt x="259" y="182"/>
                  </a:lnTo>
                  <a:lnTo>
                    <a:pt x="257" y="180"/>
                  </a:lnTo>
                  <a:lnTo>
                    <a:pt x="254" y="178"/>
                  </a:lnTo>
                  <a:lnTo>
                    <a:pt x="254" y="175"/>
                  </a:lnTo>
                  <a:lnTo>
                    <a:pt x="254" y="173"/>
                  </a:lnTo>
                  <a:lnTo>
                    <a:pt x="254" y="172"/>
                  </a:lnTo>
                  <a:lnTo>
                    <a:pt x="254" y="17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h-TH"/>
            </a:p>
          </p:txBody>
        </p:sp>
        <p:sp>
          <p:nvSpPr>
            <p:cNvPr id="12328" name="Freeform 33"/>
            <p:cNvSpPr>
              <a:spLocks/>
            </p:cNvSpPr>
            <p:nvPr/>
          </p:nvSpPr>
          <p:spPr bwMode="auto">
            <a:xfrm>
              <a:off x="3046" y="1098"/>
              <a:ext cx="32" cy="33"/>
            </a:xfrm>
            <a:custGeom>
              <a:avLst/>
              <a:gdLst>
                <a:gd name="T0" fmla="*/ 0 w 64"/>
                <a:gd name="T1" fmla="*/ 28 h 65"/>
                <a:gd name="T2" fmla="*/ 2 w 64"/>
                <a:gd name="T3" fmla="*/ 25 h 65"/>
                <a:gd name="T4" fmla="*/ 2 w 64"/>
                <a:gd name="T5" fmla="*/ 22 h 65"/>
                <a:gd name="T6" fmla="*/ 3 w 64"/>
                <a:gd name="T7" fmla="*/ 20 h 65"/>
                <a:gd name="T8" fmla="*/ 5 w 64"/>
                <a:gd name="T9" fmla="*/ 17 h 65"/>
                <a:gd name="T10" fmla="*/ 10 w 64"/>
                <a:gd name="T11" fmla="*/ 11 h 65"/>
                <a:gd name="T12" fmla="*/ 14 w 64"/>
                <a:gd name="T13" fmla="*/ 6 h 65"/>
                <a:gd name="T14" fmla="*/ 19 w 64"/>
                <a:gd name="T15" fmla="*/ 2 h 65"/>
                <a:gd name="T16" fmla="*/ 24 w 64"/>
                <a:gd name="T17" fmla="*/ 1 h 65"/>
                <a:gd name="T18" fmla="*/ 30 w 64"/>
                <a:gd name="T19" fmla="*/ 2 h 65"/>
                <a:gd name="T20" fmla="*/ 30 w 64"/>
                <a:gd name="T21" fmla="*/ 6 h 65"/>
                <a:gd name="T22" fmla="*/ 28 w 64"/>
                <a:gd name="T23" fmla="*/ 13 h 65"/>
                <a:gd name="T24" fmla="*/ 24 w 64"/>
                <a:gd name="T25" fmla="*/ 15 h 65"/>
                <a:gd name="T26" fmla="*/ 17 w 64"/>
                <a:gd name="T27" fmla="*/ 12 h 65"/>
                <a:gd name="T28" fmla="*/ 13 w 64"/>
                <a:gd name="T29" fmla="*/ 12 h 65"/>
                <a:gd name="T30" fmla="*/ 10 w 64"/>
                <a:gd name="T31" fmla="*/ 14 h 65"/>
                <a:gd name="T32" fmla="*/ 14 w 64"/>
                <a:gd name="T33" fmla="*/ 16 h 65"/>
                <a:gd name="T34" fmla="*/ 23 w 64"/>
                <a:gd name="T35" fmla="*/ 19 h 65"/>
                <a:gd name="T36" fmla="*/ 26 w 64"/>
                <a:gd name="T37" fmla="*/ 23 h 65"/>
                <a:gd name="T38" fmla="*/ 25 w 64"/>
                <a:gd name="T39" fmla="*/ 28 h 65"/>
                <a:gd name="T40" fmla="*/ 21 w 64"/>
                <a:gd name="T41" fmla="*/ 29 h 65"/>
                <a:gd name="T42" fmla="*/ 16 w 64"/>
                <a:gd name="T43" fmla="*/ 27 h 65"/>
                <a:gd name="T44" fmla="*/ 10 w 64"/>
                <a:gd name="T45" fmla="*/ 23 h 65"/>
                <a:gd name="T46" fmla="*/ 5 w 64"/>
                <a:gd name="T47" fmla="*/ 21 h 65"/>
                <a:gd name="T48" fmla="*/ 3 w 64"/>
                <a:gd name="T49" fmla="*/ 20 h 65"/>
                <a:gd name="T50" fmla="*/ 2 w 64"/>
                <a:gd name="T51" fmla="*/ 22 h 65"/>
                <a:gd name="T52" fmla="*/ 6 w 64"/>
                <a:gd name="T53" fmla="*/ 25 h 65"/>
                <a:gd name="T54" fmla="*/ 14 w 64"/>
                <a:gd name="T55" fmla="*/ 30 h 65"/>
                <a:gd name="T56" fmla="*/ 15 w 64"/>
                <a:gd name="T57" fmla="*/ 32 h 65"/>
                <a:gd name="T58" fmla="*/ 11 w 64"/>
                <a:gd name="T59" fmla="*/ 33 h 65"/>
                <a:gd name="T60" fmla="*/ 7 w 64"/>
                <a:gd name="T61" fmla="*/ 32 h 65"/>
                <a:gd name="T62" fmla="*/ 3 w 64"/>
                <a:gd name="T63" fmla="*/ 31 h 65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64"/>
                <a:gd name="T97" fmla="*/ 0 h 65"/>
                <a:gd name="T98" fmla="*/ 64 w 64"/>
                <a:gd name="T99" fmla="*/ 65 h 65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64" h="65">
                  <a:moveTo>
                    <a:pt x="0" y="60"/>
                  </a:moveTo>
                  <a:lnTo>
                    <a:pt x="0" y="56"/>
                  </a:lnTo>
                  <a:lnTo>
                    <a:pt x="2" y="53"/>
                  </a:lnTo>
                  <a:lnTo>
                    <a:pt x="3" y="49"/>
                  </a:lnTo>
                  <a:lnTo>
                    <a:pt x="4" y="46"/>
                  </a:lnTo>
                  <a:lnTo>
                    <a:pt x="4" y="44"/>
                  </a:lnTo>
                  <a:lnTo>
                    <a:pt x="5" y="42"/>
                  </a:lnTo>
                  <a:lnTo>
                    <a:pt x="5" y="40"/>
                  </a:lnTo>
                  <a:lnTo>
                    <a:pt x="6" y="39"/>
                  </a:lnTo>
                  <a:lnTo>
                    <a:pt x="10" y="33"/>
                  </a:lnTo>
                  <a:lnTo>
                    <a:pt x="14" y="27"/>
                  </a:lnTo>
                  <a:lnTo>
                    <a:pt x="19" y="22"/>
                  </a:lnTo>
                  <a:lnTo>
                    <a:pt x="23" y="16"/>
                  </a:lnTo>
                  <a:lnTo>
                    <a:pt x="28" y="11"/>
                  </a:lnTo>
                  <a:lnTo>
                    <a:pt x="33" y="7"/>
                  </a:lnTo>
                  <a:lnTo>
                    <a:pt x="37" y="3"/>
                  </a:lnTo>
                  <a:lnTo>
                    <a:pt x="42" y="0"/>
                  </a:lnTo>
                  <a:lnTo>
                    <a:pt x="48" y="1"/>
                  </a:lnTo>
                  <a:lnTo>
                    <a:pt x="55" y="3"/>
                  </a:lnTo>
                  <a:lnTo>
                    <a:pt x="60" y="4"/>
                  </a:lnTo>
                  <a:lnTo>
                    <a:pt x="64" y="7"/>
                  </a:lnTo>
                  <a:lnTo>
                    <a:pt x="60" y="11"/>
                  </a:lnTo>
                  <a:lnTo>
                    <a:pt x="57" y="18"/>
                  </a:lnTo>
                  <a:lnTo>
                    <a:pt x="55" y="26"/>
                  </a:lnTo>
                  <a:lnTo>
                    <a:pt x="53" y="34"/>
                  </a:lnTo>
                  <a:lnTo>
                    <a:pt x="48" y="30"/>
                  </a:lnTo>
                  <a:lnTo>
                    <a:pt x="41" y="26"/>
                  </a:lnTo>
                  <a:lnTo>
                    <a:pt x="33" y="23"/>
                  </a:lnTo>
                  <a:lnTo>
                    <a:pt x="27" y="22"/>
                  </a:lnTo>
                  <a:lnTo>
                    <a:pt x="25" y="24"/>
                  </a:lnTo>
                  <a:lnTo>
                    <a:pt x="21" y="25"/>
                  </a:lnTo>
                  <a:lnTo>
                    <a:pt x="20" y="27"/>
                  </a:lnTo>
                  <a:lnTo>
                    <a:pt x="20" y="31"/>
                  </a:lnTo>
                  <a:lnTo>
                    <a:pt x="28" y="31"/>
                  </a:lnTo>
                  <a:lnTo>
                    <a:pt x="37" y="34"/>
                  </a:lnTo>
                  <a:lnTo>
                    <a:pt x="46" y="38"/>
                  </a:lnTo>
                  <a:lnTo>
                    <a:pt x="52" y="41"/>
                  </a:lnTo>
                  <a:lnTo>
                    <a:pt x="52" y="46"/>
                  </a:lnTo>
                  <a:lnTo>
                    <a:pt x="51" y="51"/>
                  </a:lnTo>
                  <a:lnTo>
                    <a:pt x="49" y="55"/>
                  </a:lnTo>
                  <a:lnTo>
                    <a:pt x="45" y="60"/>
                  </a:lnTo>
                  <a:lnTo>
                    <a:pt x="42" y="57"/>
                  </a:lnTo>
                  <a:lnTo>
                    <a:pt x="37" y="55"/>
                  </a:lnTo>
                  <a:lnTo>
                    <a:pt x="32" y="53"/>
                  </a:lnTo>
                  <a:lnTo>
                    <a:pt x="26" y="49"/>
                  </a:lnTo>
                  <a:lnTo>
                    <a:pt x="19" y="46"/>
                  </a:lnTo>
                  <a:lnTo>
                    <a:pt x="14" y="44"/>
                  </a:lnTo>
                  <a:lnTo>
                    <a:pt x="10" y="41"/>
                  </a:lnTo>
                  <a:lnTo>
                    <a:pt x="6" y="39"/>
                  </a:lnTo>
                  <a:lnTo>
                    <a:pt x="5" y="40"/>
                  </a:lnTo>
                  <a:lnTo>
                    <a:pt x="5" y="42"/>
                  </a:lnTo>
                  <a:lnTo>
                    <a:pt x="4" y="44"/>
                  </a:lnTo>
                  <a:lnTo>
                    <a:pt x="4" y="46"/>
                  </a:lnTo>
                  <a:lnTo>
                    <a:pt x="11" y="49"/>
                  </a:lnTo>
                  <a:lnTo>
                    <a:pt x="20" y="54"/>
                  </a:lnTo>
                  <a:lnTo>
                    <a:pt x="28" y="59"/>
                  </a:lnTo>
                  <a:lnTo>
                    <a:pt x="35" y="62"/>
                  </a:lnTo>
                  <a:lnTo>
                    <a:pt x="29" y="63"/>
                  </a:lnTo>
                  <a:lnTo>
                    <a:pt x="25" y="64"/>
                  </a:lnTo>
                  <a:lnTo>
                    <a:pt x="21" y="65"/>
                  </a:lnTo>
                  <a:lnTo>
                    <a:pt x="18" y="64"/>
                  </a:lnTo>
                  <a:lnTo>
                    <a:pt x="14" y="63"/>
                  </a:lnTo>
                  <a:lnTo>
                    <a:pt x="10" y="62"/>
                  </a:lnTo>
                  <a:lnTo>
                    <a:pt x="5" y="61"/>
                  </a:lnTo>
                  <a:lnTo>
                    <a:pt x="0" y="6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h-TH"/>
            </a:p>
          </p:txBody>
        </p:sp>
        <p:sp>
          <p:nvSpPr>
            <p:cNvPr id="12329" name="Freeform 34"/>
            <p:cNvSpPr>
              <a:spLocks/>
            </p:cNvSpPr>
            <p:nvPr/>
          </p:nvSpPr>
          <p:spPr bwMode="auto">
            <a:xfrm>
              <a:off x="3165" y="1412"/>
              <a:ext cx="18" cy="66"/>
            </a:xfrm>
            <a:custGeom>
              <a:avLst/>
              <a:gdLst>
                <a:gd name="T0" fmla="*/ 18 w 36"/>
                <a:gd name="T1" fmla="*/ 1 h 131"/>
                <a:gd name="T2" fmla="*/ 18 w 36"/>
                <a:gd name="T3" fmla="*/ 14 h 131"/>
                <a:gd name="T4" fmla="*/ 17 w 36"/>
                <a:gd name="T5" fmla="*/ 33 h 131"/>
                <a:gd name="T6" fmla="*/ 14 w 36"/>
                <a:gd name="T7" fmla="*/ 52 h 131"/>
                <a:gd name="T8" fmla="*/ 9 w 36"/>
                <a:gd name="T9" fmla="*/ 66 h 131"/>
                <a:gd name="T10" fmla="*/ 7 w 36"/>
                <a:gd name="T11" fmla="*/ 66 h 131"/>
                <a:gd name="T12" fmla="*/ 5 w 36"/>
                <a:gd name="T13" fmla="*/ 65 h 131"/>
                <a:gd name="T14" fmla="*/ 2 w 36"/>
                <a:gd name="T15" fmla="*/ 64 h 131"/>
                <a:gd name="T16" fmla="*/ 0 w 36"/>
                <a:gd name="T17" fmla="*/ 63 h 131"/>
                <a:gd name="T18" fmla="*/ 1 w 36"/>
                <a:gd name="T19" fmla="*/ 59 h 131"/>
                <a:gd name="T20" fmla="*/ 4 w 36"/>
                <a:gd name="T21" fmla="*/ 53 h 131"/>
                <a:gd name="T22" fmla="*/ 7 w 36"/>
                <a:gd name="T23" fmla="*/ 47 h 131"/>
                <a:gd name="T24" fmla="*/ 9 w 36"/>
                <a:gd name="T25" fmla="*/ 42 h 131"/>
                <a:gd name="T26" fmla="*/ 11 w 36"/>
                <a:gd name="T27" fmla="*/ 37 h 131"/>
                <a:gd name="T28" fmla="*/ 12 w 36"/>
                <a:gd name="T29" fmla="*/ 32 h 131"/>
                <a:gd name="T30" fmla="*/ 13 w 36"/>
                <a:gd name="T31" fmla="*/ 27 h 131"/>
                <a:gd name="T32" fmla="*/ 13 w 36"/>
                <a:gd name="T33" fmla="*/ 22 h 131"/>
                <a:gd name="T34" fmla="*/ 13 w 36"/>
                <a:gd name="T35" fmla="*/ 18 h 131"/>
                <a:gd name="T36" fmla="*/ 14 w 36"/>
                <a:gd name="T37" fmla="*/ 13 h 131"/>
                <a:gd name="T38" fmla="*/ 14 w 36"/>
                <a:gd name="T39" fmla="*/ 7 h 131"/>
                <a:gd name="T40" fmla="*/ 15 w 36"/>
                <a:gd name="T41" fmla="*/ 0 h 131"/>
                <a:gd name="T42" fmla="*/ 16 w 36"/>
                <a:gd name="T43" fmla="*/ 1 h 131"/>
                <a:gd name="T44" fmla="*/ 16 w 36"/>
                <a:gd name="T45" fmla="*/ 1 h 131"/>
                <a:gd name="T46" fmla="*/ 17 w 36"/>
                <a:gd name="T47" fmla="*/ 1 h 131"/>
                <a:gd name="T48" fmla="*/ 18 w 36"/>
                <a:gd name="T49" fmla="*/ 1 h 131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36"/>
                <a:gd name="T76" fmla="*/ 0 h 131"/>
                <a:gd name="T77" fmla="*/ 36 w 36"/>
                <a:gd name="T78" fmla="*/ 131 h 131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36" h="131">
                  <a:moveTo>
                    <a:pt x="36" y="2"/>
                  </a:moveTo>
                  <a:lnTo>
                    <a:pt x="36" y="27"/>
                  </a:lnTo>
                  <a:lnTo>
                    <a:pt x="33" y="65"/>
                  </a:lnTo>
                  <a:lnTo>
                    <a:pt x="28" y="103"/>
                  </a:lnTo>
                  <a:lnTo>
                    <a:pt x="17" y="131"/>
                  </a:lnTo>
                  <a:lnTo>
                    <a:pt x="14" y="131"/>
                  </a:lnTo>
                  <a:lnTo>
                    <a:pt x="9" y="129"/>
                  </a:lnTo>
                  <a:lnTo>
                    <a:pt x="4" y="127"/>
                  </a:lnTo>
                  <a:lnTo>
                    <a:pt x="0" y="126"/>
                  </a:lnTo>
                  <a:lnTo>
                    <a:pt x="2" y="118"/>
                  </a:lnTo>
                  <a:lnTo>
                    <a:pt x="8" y="106"/>
                  </a:lnTo>
                  <a:lnTo>
                    <a:pt x="14" y="93"/>
                  </a:lnTo>
                  <a:lnTo>
                    <a:pt x="18" y="83"/>
                  </a:lnTo>
                  <a:lnTo>
                    <a:pt x="22" y="74"/>
                  </a:lnTo>
                  <a:lnTo>
                    <a:pt x="24" y="64"/>
                  </a:lnTo>
                  <a:lnTo>
                    <a:pt x="25" y="54"/>
                  </a:lnTo>
                  <a:lnTo>
                    <a:pt x="25" y="43"/>
                  </a:lnTo>
                  <a:lnTo>
                    <a:pt x="26" y="36"/>
                  </a:lnTo>
                  <a:lnTo>
                    <a:pt x="28" y="26"/>
                  </a:lnTo>
                  <a:lnTo>
                    <a:pt x="28" y="13"/>
                  </a:lnTo>
                  <a:lnTo>
                    <a:pt x="29" y="0"/>
                  </a:lnTo>
                  <a:lnTo>
                    <a:pt x="31" y="1"/>
                  </a:lnTo>
                  <a:lnTo>
                    <a:pt x="32" y="1"/>
                  </a:lnTo>
                  <a:lnTo>
                    <a:pt x="34" y="2"/>
                  </a:lnTo>
                  <a:lnTo>
                    <a:pt x="36" y="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h-TH"/>
            </a:p>
          </p:txBody>
        </p:sp>
        <p:sp>
          <p:nvSpPr>
            <p:cNvPr id="12330" name="Freeform 35"/>
            <p:cNvSpPr>
              <a:spLocks/>
            </p:cNvSpPr>
            <p:nvPr/>
          </p:nvSpPr>
          <p:spPr bwMode="auto">
            <a:xfrm>
              <a:off x="3052" y="1132"/>
              <a:ext cx="17" cy="63"/>
            </a:xfrm>
            <a:custGeom>
              <a:avLst/>
              <a:gdLst>
                <a:gd name="T0" fmla="*/ 1 w 34"/>
                <a:gd name="T1" fmla="*/ 51 h 124"/>
                <a:gd name="T2" fmla="*/ 2 w 34"/>
                <a:gd name="T3" fmla="*/ 48 h 124"/>
                <a:gd name="T4" fmla="*/ 3 w 34"/>
                <a:gd name="T5" fmla="*/ 47 h 124"/>
                <a:gd name="T6" fmla="*/ 3 w 34"/>
                <a:gd name="T7" fmla="*/ 45 h 124"/>
                <a:gd name="T8" fmla="*/ 4 w 34"/>
                <a:gd name="T9" fmla="*/ 43 h 124"/>
                <a:gd name="T10" fmla="*/ 6 w 34"/>
                <a:gd name="T11" fmla="*/ 41 h 124"/>
                <a:gd name="T12" fmla="*/ 8 w 34"/>
                <a:gd name="T13" fmla="*/ 38 h 124"/>
                <a:gd name="T14" fmla="*/ 8 w 34"/>
                <a:gd name="T15" fmla="*/ 34 h 124"/>
                <a:gd name="T16" fmla="*/ 7 w 34"/>
                <a:gd name="T17" fmla="*/ 31 h 124"/>
                <a:gd name="T18" fmla="*/ 4 w 34"/>
                <a:gd name="T19" fmla="*/ 28 h 124"/>
                <a:gd name="T20" fmla="*/ 1 w 34"/>
                <a:gd name="T21" fmla="*/ 24 h 124"/>
                <a:gd name="T22" fmla="*/ 0 w 34"/>
                <a:gd name="T23" fmla="*/ 20 h 124"/>
                <a:gd name="T24" fmla="*/ 1 w 34"/>
                <a:gd name="T25" fmla="*/ 16 h 124"/>
                <a:gd name="T26" fmla="*/ 3 w 34"/>
                <a:gd name="T27" fmla="*/ 12 h 124"/>
                <a:gd name="T28" fmla="*/ 6 w 34"/>
                <a:gd name="T29" fmla="*/ 7 h 124"/>
                <a:gd name="T30" fmla="*/ 11 w 34"/>
                <a:gd name="T31" fmla="*/ 3 h 124"/>
                <a:gd name="T32" fmla="*/ 16 w 34"/>
                <a:gd name="T33" fmla="*/ 0 h 124"/>
                <a:gd name="T34" fmla="*/ 16 w 34"/>
                <a:gd name="T35" fmla="*/ 4 h 124"/>
                <a:gd name="T36" fmla="*/ 15 w 34"/>
                <a:gd name="T37" fmla="*/ 9 h 124"/>
                <a:gd name="T38" fmla="*/ 15 w 34"/>
                <a:gd name="T39" fmla="*/ 15 h 124"/>
                <a:gd name="T40" fmla="*/ 15 w 34"/>
                <a:gd name="T41" fmla="*/ 20 h 124"/>
                <a:gd name="T42" fmla="*/ 16 w 34"/>
                <a:gd name="T43" fmla="*/ 25 h 124"/>
                <a:gd name="T44" fmla="*/ 17 w 34"/>
                <a:gd name="T45" fmla="*/ 31 h 124"/>
                <a:gd name="T46" fmla="*/ 17 w 34"/>
                <a:gd name="T47" fmla="*/ 36 h 124"/>
                <a:gd name="T48" fmla="*/ 15 w 34"/>
                <a:gd name="T49" fmla="*/ 40 h 124"/>
                <a:gd name="T50" fmla="*/ 13 w 34"/>
                <a:gd name="T51" fmla="*/ 43 h 124"/>
                <a:gd name="T52" fmla="*/ 10 w 34"/>
                <a:gd name="T53" fmla="*/ 46 h 124"/>
                <a:gd name="T54" fmla="*/ 8 w 34"/>
                <a:gd name="T55" fmla="*/ 48 h 124"/>
                <a:gd name="T56" fmla="*/ 5 w 34"/>
                <a:gd name="T57" fmla="*/ 49 h 124"/>
                <a:gd name="T58" fmla="*/ 5 w 34"/>
                <a:gd name="T59" fmla="*/ 52 h 124"/>
                <a:gd name="T60" fmla="*/ 5 w 34"/>
                <a:gd name="T61" fmla="*/ 56 h 124"/>
                <a:gd name="T62" fmla="*/ 5 w 34"/>
                <a:gd name="T63" fmla="*/ 60 h 124"/>
                <a:gd name="T64" fmla="*/ 7 w 34"/>
                <a:gd name="T65" fmla="*/ 63 h 124"/>
                <a:gd name="T66" fmla="*/ 5 w 34"/>
                <a:gd name="T67" fmla="*/ 62 h 124"/>
                <a:gd name="T68" fmla="*/ 4 w 34"/>
                <a:gd name="T69" fmla="*/ 61 h 124"/>
                <a:gd name="T70" fmla="*/ 3 w 34"/>
                <a:gd name="T71" fmla="*/ 60 h 124"/>
                <a:gd name="T72" fmla="*/ 1 w 34"/>
                <a:gd name="T73" fmla="*/ 59 h 124"/>
                <a:gd name="T74" fmla="*/ 1 w 34"/>
                <a:gd name="T75" fmla="*/ 58 h 124"/>
                <a:gd name="T76" fmla="*/ 1 w 34"/>
                <a:gd name="T77" fmla="*/ 56 h 124"/>
                <a:gd name="T78" fmla="*/ 1 w 34"/>
                <a:gd name="T79" fmla="*/ 54 h 124"/>
                <a:gd name="T80" fmla="*/ 1 w 34"/>
                <a:gd name="T81" fmla="*/ 51 h 124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w 34"/>
                <a:gd name="T124" fmla="*/ 0 h 124"/>
                <a:gd name="T125" fmla="*/ 34 w 34"/>
                <a:gd name="T126" fmla="*/ 124 h 124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T123" t="T124" r="T125" b="T126"/>
              <a:pathLst>
                <a:path w="34" h="124">
                  <a:moveTo>
                    <a:pt x="2" y="101"/>
                  </a:moveTo>
                  <a:lnTo>
                    <a:pt x="3" y="95"/>
                  </a:lnTo>
                  <a:lnTo>
                    <a:pt x="5" y="92"/>
                  </a:lnTo>
                  <a:lnTo>
                    <a:pt x="6" y="88"/>
                  </a:lnTo>
                  <a:lnTo>
                    <a:pt x="8" y="85"/>
                  </a:lnTo>
                  <a:lnTo>
                    <a:pt x="11" y="80"/>
                  </a:lnTo>
                  <a:lnTo>
                    <a:pt x="15" y="74"/>
                  </a:lnTo>
                  <a:lnTo>
                    <a:pt x="16" y="67"/>
                  </a:lnTo>
                  <a:lnTo>
                    <a:pt x="14" y="61"/>
                  </a:lnTo>
                  <a:lnTo>
                    <a:pt x="7" y="55"/>
                  </a:lnTo>
                  <a:lnTo>
                    <a:pt x="2" y="48"/>
                  </a:lnTo>
                  <a:lnTo>
                    <a:pt x="0" y="40"/>
                  </a:lnTo>
                  <a:lnTo>
                    <a:pt x="1" y="32"/>
                  </a:lnTo>
                  <a:lnTo>
                    <a:pt x="6" y="23"/>
                  </a:lnTo>
                  <a:lnTo>
                    <a:pt x="11" y="14"/>
                  </a:lnTo>
                  <a:lnTo>
                    <a:pt x="21" y="6"/>
                  </a:lnTo>
                  <a:lnTo>
                    <a:pt x="31" y="0"/>
                  </a:lnTo>
                  <a:lnTo>
                    <a:pt x="32" y="7"/>
                  </a:lnTo>
                  <a:lnTo>
                    <a:pt x="30" y="17"/>
                  </a:lnTo>
                  <a:lnTo>
                    <a:pt x="29" y="30"/>
                  </a:lnTo>
                  <a:lnTo>
                    <a:pt x="29" y="39"/>
                  </a:lnTo>
                  <a:lnTo>
                    <a:pt x="32" y="49"/>
                  </a:lnTo>
                  <a:lnTo>
                    <a:pt x="34" y="61"/>
                  </a:lnTo>
                  <a:lnTo>
                    <a:pt x="33" y="71"/>
                  </a:lnTo>
                  <a:lnTo>
                    <a:pt x="30" y="79"/>
                  </a:lnTo>
                  <a:lnTo>
                    <a:pt x="25" y="85"/>
                  </a:lnTo>
                  <a:lnTo>
                    <a:pt x="20" y="90"/>
                  </a:lnTo>
                  <a:lnTo>
                    <a:pt x="15" y="94"/>
                  </a:lnTo>
                  <a:lnTo>
                    <a:pt x="9" y="97"/>
                  </a:lnTo>
                  <a:lnTo>
                    <a:pt x="9" y="103"/>
                  </a:lnTo>
                  <a:lnTo>
                    <a:pt x="9" y="110"/>
                  </a:lnTo>
                  <a:lnTo>
                    <a:pt x="10" y="118"/>
                  </a:lnTo>
                  <a:lnTo>
                    <a:pt x="13" y="124"/>
                  </a:lnTo>
                  <a:lnTo>
                    <a:pt x="10" y="122"/>
                  </a:lnTo>
                  <a:lnTo>
                    <a:pt x="7" y="121"/>
                  </a:lnTo>
                  <a:lnTo>
                    <a:pt x="5" y="118"/>
                  </a:lnTo>
                  <a:lnTo>
                    <a:pt x="2" y="117"/>
                  </a:lnTo>
                  <a:lnTo>
                    <a:pt x="2" y="114"/>
                  </a:lnTo>
                  <a:lnTo>
                    <a:pt x="2" y="110"/>
                  </a:lnTo>
                  <a:lnTo>
                    <a:pt x="2" y="106"/>
                  </a:lnTo>
                  <a:lnTo>
                    <a:pt x="2" y="10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h-TH"/>
            </a:p>
          </p:txBody>
        </p:sp>
        <p:sp>
          <p:nvSpPr>
            <p:cNvPr id="12331" name="Freeform 36"/>
            <p:cNvSpPr>
              <a:spLocks/>
            </p:cNvSpPr>
            <p:nvPr/>
          </p:nvSpPr>
          <p:spPr bwMode="auto">
            <a:xfrm>
              <a:off x="3123" y="1408"/>
              <a:ext cx="28" cy="15"/>
            </a:xfrm>
            <a:custGeom>
              <a:avLst/>
              <a:gdLst>
                <a:gd name="T0" fmla="*/ 1 w 55"/>
                <a:gd name="T1" fmla="*/ 10 h 30"/>
                <a:gd name="T2" fmla="*/ 1 w 55"/>
                <a:gd name="T3" fmla="*/ 8 h 30"/>
                <a:gd name="T4" fmla="*/ 0 w 55"/>
                <a:gd name="T5" fmla="*/ 6 h 30"/>
                <a:gd name="T6" fmla="*/ 0 w 55"/>
                <a:gd name="T7" fmla="*/ 3 h 30"/>
                <a:gd name="T8" fmla="*/ 0 w 55"/>
                <a:gd name="T9" fmla="*/ 1 h 30"/>
                <a:gd name="T10" fmla="*/ 2 w 55"/>
                <a:gd name="T11" fmla="*/ 1 h 30"/>
                <a:gd name="T12" fmla="*/ 4 w 55"/>
                <a:gd name="T13" fmla="*/ 0 h 30"/>
                <a:gd name="T14" fmla="*/ 6 w 55"/>
                <a:gd name="T15" fmla="*/ 0 h 30"/>
                <a:gd name="T16" fmla="*/ 9 w 55"/>
                <a:gd name="T17" fmla="*/ 0 h 30"/>
                <a:gd name="T18" fmla="*/ 11 w 55"/>
                <a:gd name="T19" fmla="*/ 0 h 30"/>
                <a:gd name="T20" fmla="*/ 14 w 55"/>
                <a:gd name="T21" fmla="*/ 0 h 30"/>
                <a:gd name="T22" fmla="*/ 16 w 55"/>
                <a:gd name="T23" fmla="*/ 0 h 30"/>
                <a:gd name="T24" fmla="*/ 17 w 55"/>
                <a:gd name="T25" fmla="*/ 0 h 30"/>
                <a:gd name="T26" fmla="*/ 15 w 55"/>
                <a:gd name="T27" fmla="*/ 3 h 30"/>
                <a:gd name="T28" fmla="*/ 14 w 55"/>
                <a:gd name="T29" fmla="*/ 4 h 30"/>
                <a:gd name="T30" fmla="*/ 14 w 55"/>
                <a:gd name="T31" fmla="*/ 6 h 30"/>
                <a:gd name="T32" fmla="*/ 14 w 55"/>
                <a:gd name="T33" fmla="*/ 6 h 30"/>
                <a:gd name="T34" fmla="*/ 15 w 55"/>
                <a:gd name="T35" fmla="*/ 8 h 30"/>
                <a:gd name="T36" fmla="*/ 18 w 55"/>
                <a:gd name="T37" fmla="*/ 11 h 30"/>
                <a:gd name="T38" fmla="*/ 22 w 55"/>
                <a:gd name="T39" fmla="*/ 14 h 30"/>
                <a:gd name="T40" fmla="*/ 28 w 55"/>
                <a:gd name="T41" fmla="*/ 14 h 30"/>
                <a:gd name="T42" fmla="*/ 26 w 55"/>
                <a:gd name="T43" fmla="*/ 15 h 30"/>
                <a:gd name="T44" fmla="*/ 24 w 55"/>
                <a:gd name="T45" fmla="*/ 15 h 30"/>
                <a:gd name="T46" fmla="*/ 21 w 55"/>
                <a:gd name="T47" fmla="*/ 15 h 30"/>
                <a:gd name="T48" fmla="*/ 18 w 55"/>
                <a:gd name="T49" fmla="*/ 15 h 30"/>
                <a:gd name="T50" fmla="*/ 15 w 55"/>
                <a:gd name="T51" fmla="*/ 15 h 30"/>
                <a:gd name="T52" fmla="*/ 11 w 55"/>
                <a:gd name="T53" fmla="*/ 14 h 30"/>
                <a:gd name="T54" fmla="*/ 6 w 55"/>
                <a:gd name="T55" fmla="*/ 13 h 30"/>
                <a:gd name="T56" fmla="*/ 1 w 55"/>
                <a:gd name="T57" fmla="*/ 10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55"/>
                <a:gd name="T88" fmla="*/ 0 h 30"/>
                <a:gd name="T89" fmla="*/ 55 w 55"/>
                <a:gd name="T90" fmla="*/ 30 h 3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55" h="30">
                  <a:moveTo>
                    <a:pt x="2" y="20"/>
                  </a:moveTo>
                  <a:lnTo>
                    <a:pt x="1" y="15"/>
                  </a:lnTo>
                  <a:lnTo>
                    <a:pt x="0" y="11"/>
                  </a:lnTo>
                  <a:lnTo>
                    <a:pt x="0" y="5"/>
                  </a:lnTo>
                  <a:lnTo>
                    <a:pt x="0" y="2"/>
                  </a:lnTo>
                  <a:lnTo>
                    <a:pt x="3" y="2"/>
                  </a:lnTo>
                  <a:lnTo>
                    <a:pt x="7" y="0"/>
                  </a:lnTo>
                  <a:lnTo>
                    <a:pt x="12" y="0"/>
                  </a:lnTo>
                  <a:lnTo>
                    <a:pt x="17" y="0"/>
                  </a:lnTo>
                  <a:lnTo>
                    <a:pt x="22" y="0"/>
                  </a:lnTo>
                  <a:lnTo>
                    <a:pt x="27" y="0"/>
                  </a:lnTo>
                  <a:lnTo>
                    <a:pt x="31" y="0"/>
                  </a:lnTo>
                  <a:lnTo>
                    <a:pt x="34" y="0"/>
                  </a:lnTo>
                  <a:lnTo>
                    <a:pt x="30" y="5"/>
                  </a:lnTo>
                  <a:lnTo>
                    <a:pt x="27" y="7"/>
                  </a:lnTo>
                  <a:lnTo>
                    <a:pt x="27" y="11"/>
                  </a:lnTo>
                  <a:lnTo>
                    <a:pt x="27" y="12"/>
                  </a:lnTo>
                  <a:lnTo>
                    <a:pt x="30" y="15"/>
                  </a:lnTo>
                  <a:lnTo>
                    <a:pt x="35" y="21"/>
                  </a:lnTo>
                  <a:lnTo>
                    <a:pt x="44" y="27"/>
                  </a:lnTo>
                  <a:lnTo>
                    <a:pt x="55" y="28"/>
                  </a:lnTo>
                  <a:lnTo>
                    <a:pt x="52" y="29"/>
                  </a:lnTo>
                  <a:lnTo>
                    <a:pt x="47" y="29"/>
                  </a:lnTo>
                  <a:lnTo>
                    <a:pt x="41" y="30"/>
                  </a:lnTo>
                  <a:lnTo>
                    <a:pt x="35" y="30"/>
                  </a:lnTo>
                  <a:lnTo>
                    <a:pt x="29" y="29"/>
                  </a:lnTo>
                  <a:lnTo>
                    <a:pt x="21" y="27"/>
                  </a:lnTo>
                  <a:lnTo>
                    <a:pt x="11" y="25"/>
                  </a:lnTo>
                  <a:lnTo>
                    <a:pt x="2" y="2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h-TH"/>
            </a:p>
          </p:txBody>
        </p:sp>
        <p:sp>
          <p:nvSpPr>
            <p:cNvPr id="12332" name="Freeform 37"/>
            <p:cNvSpPr>
              <a:spLocks/>
            </p:cNvSpPr>
            <p:nvPr/>
          </p:nvSpPr>
          <p:spPr bwMode="auto">
            <a:xfrm>
              <a:off x="3124" y="1419"/>
              <a:ext cx="26" cy="17"/>
            </a:xfrm>
            <a:custGeom>
              <a:avLst/>
              <a:gdLst>
                <a:gd name="T0" fmla="*/ 2 w 52"/>
                <a:gd name="T1" fmla="*/ 13 h 35"/>
                <a:gd name="T2" fmla="*/ 1 w 52"/>
                <a:gd name="T3" fmla="*/ 11 h 35"/>
                <a:gd name="T4" fmla="*/ 0 w 52"/>
                <a:gd name="T5" fmla="*/ 7 h 35"/>
                <a:gd name="T6" fmla="*/ 1 w 52"/>
                <a:gd name="T7" fmla="*/ 3 h 35"/>
                <a:gd name="T8" fmla="*/ 2 w 52"/>
                <a:gd name="T9" fmla="*/ 0 h 35"/>
                <a:gd name="T10" fmla="*/ 5 w 52"/>
                <a:gd name="T11" fmla="*/ 2 h 35"/>
                <a:gd name="T12" fmla="*/ 8 w 52"/>
                <a:gd name="T13" fmla="*/ 3 h 35"/>
                <a:gd name="T14" fmla="*/ 12 w 52"/>
                <a:gd name="T15" fmla="*/ 5 h 35"/>
                <a:gd name="T16" fmla="*/ 16 w 52"/>
                <a:gd name="T17" fmla="*/ 5 h 35"/>
                <a:gd name="T18" fmla="*/ 17 w 52"/>
                <a:gd name="T19" fmla="*/ 8 h 35"/>
                <a:gd name="T20" fmla="*/ 19 w 52"/>
                <a:gd name="T21" fmla="*/ 11 h 35"/>
                <a:gd name="T22" fmla="*/ 22 w 52"/>
                <a:gd name="T23" fmla="*/ 14 h 35"/>
                <a:gd name="T24" fmla="*/ 26 w 52"/>
                <a:gd name="T25" fmla="*/ 17 h 35"/>
                <a:gd name="T26" fmla="*/ 24 w 52"/>
                <a:gd name="T27" fmla="*/ 17 h 35"/>
                <a:gd name="T28" fmla="*/ 20 w 52"/>
                <a:gd name="T29" fmla="*/ 16 h 35"/>
                <a:gd name="T30" fmla="*/ 17 w 52"/>
                <a:gd name="T31" fmla="*/ 16 h 35"/>
                <a:gd name="T32" fmla="*/ 13 w 52"/>
                <a:gd name="T33" fmla="*/ 15 h 35"/>
                <a:gd name="T34" fmla="*/ 10 w 52"/>
                <a:gd name="T35" fmla="*/ 14 h 35"/>
                <a:gd name="T36" fmla="*/ 7 w 52"/>
                <a:gd name="T37" fmla="*/ 14 h 35"/>
                <a:gd name="T38" fmla="*/ 4 w 52"/>
                <a:gd name="T39" fmla="*/ 14 h 35"/>
                <a:gd name="T40" fmla="*/ 2 w 52"/>
                <a:gd name="T41" fmla="*/ 13 h 35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52"/>
                <a:gd name="T64" fmla="*/ 0 h 35"/>
                <a:gd name="T65" fmla="*/ 52 w 52"/>
                <a:gd name="T66" fmla="*/ 35 h 35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52" h="35">
                  <a:moveTo>
                    <a:pt x="3" y="27"/>
                  </a:moveTo>
                  <a:lnTo>
                    <a:pt x="1" y="22"/>
                  </a:lnTo>
                  <a:lnTo>
                    <a:pt x="0" y="14"/>
                  </a:lnTo>
                  <a:lnTo>
                    <a:pt x="1" y="6"/>
                  </a:lnTo>
                  <a:lnTo>
                    <a:pt x="3" y="0"/>
                  </a:lnTo>
                  <a:lnTo>
                    <a:pt x="9" y="4"/>
                  </a:lnTo>
                  <a:lnTo>
                    <a:pt x="16" y="7"/>
                  </a:lnTo>
                  <a:lnTo>
                    <a:pt x="24" y="11"/>
                  </a:lnTo>
                  <a:lnTo>
                    <a:pt x="32" y="11"/>
                  </a:lnTo>
                  <a:lnTo>
                    <a:pt x="34" y="17"/>
                  </a:lnTo>
                  <a:lnTo>
                    <a:pt x="38" y="23"/>
                  </a:lnTo>
                  <a:lnTo>
                    <a:pt x="44" y="29"/>
                  </a:lnTo>
                  <a:lnTo>
                    <a:pt x="52" y="35"/>
                  </a:lnTo>
                  <a:lnTo>
                    <a:pt x="47" y="34"/>
                  </a:lnTo>
                  <a:lnTo>
                    <a:pt x="40" y="33"/>
                  </a:lnTo>
                  <a:lnTo>
                    <a:pt x="33" y="32"/>
                  </a:lnTo>
                  <a:lnTo>
                    <a:pt x="26" y="30"/>
                  </a:lnTo>
                  <a:lnTo>
                    <a:pt x="20" y="29"/>
                  </a:lnTo>
                  <a:lnTo>
                    <a:pt x="13" y="28"/>
                  </a:lnTo>
                  <a:lnTo>
                    <a:pt x="7" y="28"/>
                  </a:lnTo>
                  <a:lnTo>
                    <a:pt x="3" y="27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h-TH"/>
            </a:p>
          </p:txBody>
        </p:sp>
        <p:sp>
          <p:nvSpPr>
            <p:cNvPr id="12333" name="Freeform 38"/>
            <p:cNvSpPr>
              <a:spLocks/>
            </p:cNvSpPr>
            <p:nvPr/>
          </p:nvSpPr>
          <p:spPr bwMode="auto">
            <a:xfrm>
              <a:off x="3132" y="1435"/>
              <a:ext cx="14" cy="12"/>
            </a:xfrm>
            <a:custGeom>
              <a:avLst/>
              <a:gdLst>
                <a:gd name="T0" fmla="*/ 0 w 29"/>
                <a:gd name="T1" fmla="*/ 0 h 23"/>
                <a:gd name="T2" fmla="*/ 0 w 29"/>
                <a:gd name="T3" fmla="*/ 3 h 23"/>
                <a:gd name="T4" fmla="*/ 0 w 29"/>
                <a:gd name="T5" fmla="*/ 6 h 23"/>
                <a:gd name="T6" fmla="*/ 2 w 29"/>
                <a:gd name="T7" fmla="*/ 10 h 23"/>
                <a:gd name="T8" fmla="*/ 3 w 29"/>
                <a:gd name="T9" fmla="*/ 12 h 23"/>
                <a:gd name="T10" fmla="*/ 6 w 29"/>
                <a:gd name="T11" fmla="*/ 12 h 23"/>
                <a:gd name="T12" fmla="*/ 10 w 29"/>
                <a:gd name="T13" fmla="*/ 10 h 23"/>
                <a:gd name="T14" fmla="*/ 13 w 29"/>
                <a:gd name="T15" fmla="*/ 8 h 23"/>
                <a:gd name="T16" fmla="*/ 14 w 29"/>
                <a:gd name="T17" fmla="*/ 2 h 23"/>
                <a:gd name="T18" fmla="*/ 11 w 29"/>
                <a:gd name="T19" fmla="*/ 2 h 23"/>
                <a:gd name="T20" fmla="*/ 7 w 29"/>
                <a:gd name="T21" fmla="*/ 2 h 23"/>
                <a:gd name="T22" fmla="*/ 3 w 29"/>
                <a:gd name="T23" fmla="*/ 1 h 23"/>
                <a:gd name="T24" fmla="*/ 0 w 29"/>
                <a:gd name="T25" fmla="*/ 0 h 23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29"/>
                <a:gd name="T40" fmla="*/ 0 h 23"/>
                <a:gd name="T41" fmla="*/ 29 w 29"/>
                <a:gd name="T42" fmla="*/ 23 h 23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29" h="23">
                  <a:moveTo>
                    <a:pt x="1" y="0"/>
                  </a:moveTo>
                  <a:lnTo>
                    <a:pt x="0" y="5"/>
                  </a:lnTo>
                  <a:lnTo>
                    <a:pt x="1" y="12"/>
                  </a:lnTo>
                  <a:lnTo>
                    <a:pt x="4" y="19"/>
                  </a:lnTo>
                  <a:lnTo>
                    <a:pt x="6" y="23"/>
                  </a:lnTo>
                  <a:lnTo>
                    <a:pt x="12" y="23"/>
                  </a:lnTo>
                  <a:lnTo>
                    <a:pt x="20" y="20"/>
                  </a:lnTo>
                  <a:lnTo>
                    <a:pt x="27" y="15"/>
                  </a:lnTo>
                  <a:lnTo>
                    <a:pt x="29" y="4"/>
                  </a:lnTo>
                  <a:lnTo>
                    <a:pt x="22" y="4"/>
                  </a:lnTo>
                  <a:lnTo>
                    <a:pt x="15" y="3"/>
                  </a:lnTo>
                  <a:lnTo>
                    <a:pt x="7" y="2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h-TH"/>
            </a:p>
          </p:txBody>
        </p:sp>
        <p:sp>
          <p:nvSpPr>
            <p:cNvPr id="12334" name="Freeform 39"/>
            <p:cNvSpPr>
              <a:spLocks/>
            </p:cNvSpPr>
            <p:nvPr/>
          </p:nvSpPr>
          <p:spPr bwMode="auto">
            <a:xfrm>
              <a:off x="3144" y="1391"/>
              <a:ext cx="36" cy="61"/>
            </a:xfrm>
            <a:custGeom>
              <a:avLst/>
              <a:gdLst>
                <a:gd name="T0" fmla="*/ 36 w 72"/>
                <a:gd name="T1" fmla="*/ 0 h 122"/>
                <a:gd name="T2" fmla="*/ 36 w 72"/>
                <a:gd name="T3" fmla="*/ 3 h 122"/>
                <a:gd name="T4" fmla="*/ 36 w 72"/>
                <a:gd name="T5" fmla="*/ 7 h 122"/>
                <a:gd name="T6" fmla="*/ 36 w 72"/>
                <a:gd name="T7" fmla="*/ 9 h 122"/>
                <a:gd name="T8" fmla="*/ 36 w 72"/>
                <a:gd name="T9" fmla="*/ 11 h 122"/>
                <a:gd name="T10" fmla="*/ 36 w 72"/>
                <a:gd name="T11" fmla="*/ 17 h 122"/>
                <a:gd name="T12" fmla="*/ 36 w 72"/>
                <a:gd name="T13" fmla="*/ 27 h 122"/>
                <a:gd name="T14" fmla="*/ 35 w 72"/>
                <a:gd name="T15" fmla="*/ 38 h 122"/>
                <a:gd name="T16" fmla="*/ 34 w 72"/>
                <a:gd name="T17" fmla="*/ 43 h 122"/>
                <a:gd name="T18" fmla="*/ 34 w 72"/>
                <a:gd name="T19" fmla="*/ 45 h 122"/>
                <a:gd name="T20" fmla="*/ 31 w 72"/>
                <a:gd name="T21" fmla="*/ 47 h 122"/>
                <a:gd name="T22" fmla="*/ 29 w 72"/>
                <a:gd name="T23" fmla="*/ 49 h 122"/>
                <a:gd name="T24" fmla="*/ 26 w 72"/>
                <a:gd name="T25" fmla="*/ 52 h 122"/>
                <a:gd name="T26" fmla="*/ 23 w 72"/>
                <a:gd name="T27" fmla="*/ 54 h 122"/>
                <a:gd name="T28" fmla="*/ 21 w 72"/>
                <a:gd name="T29" fmla="*/ 57 h 122"/>
                <a:gd name="T30" fmla="*/ 18 w 72"/>
                <a:gd name="T31" fmla="*/ 58 h 122"/>
                <a:gd name="T32" fmla="*/ 17 w 72"/>
                <a:gd name="T33" fmla="*/ 60 h 122"/>
                <a:gd name="T34" fmla="*/ 15 w 72"/>
                <a:gd name="T35" fmla="*/ 61 h 122"/>
                <a:gd name="T36" fmla="*/ 14 w 72"/>
                <a:gd name="T37" fmla="*/ 61 h 122"/>
                <a:gd name="T38" fmla="*/ 12 w 72"/>
                <a:gd name="T39" fmla="*/ 61 h 122"/>
                <a:gd name="T40" fmla="*/ 11 w 72"/>
                <a:gd name="T41" fmla="*/ 61 h 122"/>
                <a:gd name="T42" fmla="*/ 9 w 72"/>
                <a:gd name="T43" fmla="*/ 61 h 122"/>
                <a:gd name="T44" fmla="*/ 7 w 72"/>
                <a:gd name="T45" fmla="*/ 61 h 122"/>
                <a:gd name="T46" fmla="*/ 3 w 72"/>
                <a:gd name="T47" fmla="*/ 61 h 122"/>
                <a:gd name="T48" fmla="*/ 0 w 72"/>
                <a:gd name="T49" fmla="*/ 61 h 122"/>
                <a:gd name="T50" fmla="*/ 4 w 72"/>
                <a:gd name="T51" fmla="*/ 61 h 122"/>
                <a:gd name="T52" fmla="*/ 7 w 72"/>
                <a:gd name="T53" fmla="*/ 60 h 122"/>
                <a:gd name="T54" fmla="*/ 10 w 72"/>
                <a:gd name="T55" fmla="*/ 60 h 122"/>
                <a:gd name="T56" fmla="*/ 12 w 72"/>
                <a:gd name="T57" fmla="*/ 58 h 122"/>
                <a:gd name="T58" fmla="*/ 15 w 72"/>
                <a:gd name="T59" fmla="*/ 54 h 122"/>
                <a:gd name="T60" fmla="*/ 21 w 72"/>
                <a:gd name="T61" fmla="*/ 49 h 122"/>
                <a:gd name="T62" fmla="*/ 26 w 72"/>
                <a:gd name="T63" fmla="*/ 45 h 122"/>
                <a:gd name="T64" fmla="*/ 29 w 72"/>
                <a:gd name="T65" fmla="*/ 43 h 122"/>
                <a:gd name="T66" fmla="*/ 28 w 72"/>
                <a:gd name="T67" fmla="*/ 38 h 122"/>
                <a:gd name="T68" fmla="*/ 29 w 72"/>
                <a:gd name="T69" fmla="*/ 32 h 122"/>
                <a:gd name="T70" fmla="*/ 29 w 72"/>
                <a:gd name="T71" fmla="*/ 27 h 122"/>
                <a:gd name="T72" fmla="*/ 31 w 72"/>
                <a:gd name="T73" fmla="*/ 24 h 122"/>
                <a:gd name="T74" fmla="*/ 33 w 72"/>
                <a:gd name="T75" fmla="*/ 22 h 122"/>
                <a:gd name="T76" fmla="*/ 33 w 72"/>
                <a:gd name="T77" fmla="*/ 19 h 122"/>
                <a:gd name="T78" fmla="*/ 33 w 72"/>
                <a:gd name="T79" fmla="*/ 16 h 122"/>
                <a:gd name="T80" fmla="*/ 31 w 72"/>
                <a:gd name="T81" fmla="*/ 13 h 122"/>
                <a:gd name="T82" fmla="*/ 30 w 72"/>
                <a:gd name="T83" fmla="*/ 12 h 122"/>
                <a:gd name="T84" fmla="*/ 29 w 72"/>
                <a:gd name="T85" fmla="*/ 11 h 122"/>
                <a:gd name="T86" fmla="*/ 28 w 72"/>
                <a:gd name="T87" fmla="*/ 9 h 122"/>
                <a:gd name="T88" fmla="*/ 29 w 72"/>
                <a:gd name="T89" fmla="*/ 8 h 122"/>
                <a:gd name="T90" fmla="*/ 30 w 72"/>
                <a:gd name="T91" fmla="*/ 6 h 122"/>
                <a:gd name="T92" fmla="*/ 32 w 72"/>
                <a:gd name="T93" fmla="*/ 4 h 122"/>
                <a:gd name="T94" fmla="*/ 34 w 72"/>
                <a:gd name="T95" fmla="*/ 2 h 122"/>
                <a:gd name="T96" fmla="*/ 36 w 72"/>
                <a:gd name="T97" fmla="*/ 0 h 122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w 72"/>
                <a:gd name="T148" fmla="*/ 0 h 122"/>
                <a:gd name="T149" fmla="*/ 72 w 72"/>
                <a:gd name="T150" fmla="*/ 122 h 122"/>
              </a:gdLst>
              <a:ahLst/>
              <a:cxnLst>
                <a:cxn ang="T98">
                  <a:pos x="T0" y="T1"/>
                </a:cxn>
                <a:cxn ang="T99">
                  <a:pos x="T2" y="T3"/>
                </a:cxn>
                <a:cxn ang="T100">
                  <a:pos x="T4" y="T5"/>
                </a:cxn>
                <a:cxn ang="T101">
                  <a:pos x="T6" y="T7"/>
                </a:cxn>
                <a:cxn ang="T102">
                  <a:pos x="T8" y="T9"/>
                </a:cxn>
                <a:cxn ang="T103">
                  <a:pos x="T10" y="T11"/>
                </a:cxn>
                <a:cxn ang="T104">
                  <a:pos x="T12" y="T13"/>
                </a:cxn>
                <a:cxn ang="T105">
                  <a:pos x="T14" y="T15"/>
                </a:cxn>
                <a:cxn ang="T106">
                  <a:pos x="T16" y="T17"/>
                </a:cxn>
                <a:cxn ang="T107">
                  <a:pos x="T18" y="T19"/>
                </a:cxn>
                <a:cxn ang="T108">
                  <a:pos x="T20" y="T21"/>
                </a:cxn>
                <a:cxn ang="T109">
                  <a:pos x="T22" y="T23"/>
                </a:cxn>
                <a:cxn ang="T110">
                  <a:pos x="T24" y="T25"/>
                </a:cxn>
                <a:cxn ang="T111">
                  <a:pos x="T26" y="T27"/>
                </a:cxn>
                <a:cxn ang="T112">
                  <a:pos x="T28" y="T29"/>
                </a:cxn>
                <a:cxn ang="T113">
                  <a:pos x="T30" y="T31"/>
                </a:cxn>
                <a:cxn ang="T114">
                  <a:pos x="T32" y="T33"/>
                </a:cxn>
                <a:cxn ang="T115">
                  <a:pos x="T34" y="T35"/>
                </a:cxn>
                <a:cxn ang="T116">
                  <a:pos x="T36" y="T37"/>
                </a:cxn>
                <a:cxn ang="T117">
                  <a:pos x="T38" y="T39"/>
                </a:cxn>
                <a:cxn ang="T118">
                  <a:pos x="T40" y="T41"/>
                </a:cxn>
                <a:cxn ang="T119">
                  <a:pos x="T42" y="T43"/>
                </a:cxn>
                <a:cxn ang="T120">
                  <a:pos x="T44" y="T45"/>
                </a:cxn>
                <a:cxn ang="T121">
                  <a:pos x="T46" y="T47"/>
                </a:cxn>
                <a:cxn ang="T122">
                  <a:pos x="T48" y="T49"/>
                </a:cxn>
                <a:cxn ang="T123">
                  <a:pos x="T50" y="T51"/>
                </a:cxn>
                <a:cxn ang="T124">
                  <a:pos x="T52" y="T53"/>
                </a:cxn>
                <a:cxn ang="T125">
                  <a:pos x="T54" y="T55"/>
                </a:cxn>
                <a:cxn ang="T126">
                  <a:pos x="T56" y="T57"/>
                </a:cxn>
                <a:cxn ang="T127">
                  <a:pos x="T58" y="T59"/>
                </a:cxn>
                <a:cxn ang="T128">
                  <a:pos x="T60" y="T61"/>
                </a:cxn>
                <a:cxn ang="T129">
                  <a:pos x="T62" y="T63"/>
                </a:cxn>
                <a:cxn ang="T130">
                  <a:pos x="T64" y="T65"/>
                </a:cxn>
                <a:cxn ang="T131">
                  <a:pos x="T66" y="T67"/>
                </a:cxn>
                <a:cxn ang="T132">
                  <a:pos x="T68" y="T69"/>
                </a:cxn>
                <a:cxn ang="T133">
                  <a:pos x="T70" y="T71"/>
                </a:cxn>
                <a:cxn ang="T134">
                  <a:pos x="T72" y="T73"/>
                </a:cxn>
                <a:cxn ang="T135">
                  <a:pos x="T74" y="T75"/>
                </a:cxn>
                <a:cxn ang="T136">
                  <a:pos x="T76" y="T77"/>
                </a:cxn>
                <a:cxn ang="T137">
                  <a:pos x="T78" y="T79"/>
                </a:cxn>
                <a:cxn ang="T138">
                  <a:pos x="T80" y="T81"/>
                </a:cxn>
                <a:cxn ang="T139">
                  <a:pos x="T82" y="T83"/>
                </a:cxn>
                <a:cxn ang="T140">
                  <a:pos x="T84" y="T85"/>
                </a:cxn>
                <a:cxn ang="T141">
                  <a:pos x="T86" y="T87"/>
                </a:cxn>
                <a:cxn ang="T142">
                  <a:pos x="T88" y="T89"/>
                </a:cxn>
                <a:cxn ang="T143">
                  <a:pos x="T90" y="T91"/>
                </a:cxn>
                <a:cxn ang="T144">
                  <a:pos x="T92" y="T93"/>
                </a:cxn>
                <a:cxn ang="T145">
                  <a:pos x="T94" y="T95"/>
                </a:cxn>
                <a:cxn ang="T146">
                  <a:pos x="T96" y="T97"/>
                </a:cxn>
              </a:cxnLst>
              <a:rect l="T147" t="T148" r="T149" b="T150"/>
              <a:pathLst>
                <a:path w="72" h="122">
                  <a:moveTo>
                    <a:pt x="72" y="0"/>
                  </a:moveTo>
                  <a:lnTo>
                    <a:pt x="71" y="6"/>
                  </a:lnTo>
                  <a:lnTo>
                    <a:pt x="71" y="13"/>
                  </a:lnTo>
                  <a:lnTo>
                    <a:pt x="72" y="17"/>
                  </a:lnTo>
                  <a:lnTo>
                    <a:pt x="72" y="22"/>
                  </a:lnTo>
                  <a:lnTo>
                    <a:pt x="72" y="33"/>
                  </a:lnTo>
                  <a:lnTo>
                    <a:pt x="71" y="54"/>
                  </a:lnTo>
                  <a:lnTo>
                    <a:pt x="69" y="75"/>
                  </a:lnTo>
                  <a:lnTo>
                    <a:pt x="68" y="86"/>
                  </a:lnTo>
                  <a:lnTo>
                    <a:pt x="67" y="90"/>
                  </a:lnTo>
                  <a:lnTo>
                    <a:pt x="62" y="93"/>
                  </a:lnTo>
                  <a:lnTo>
                    <a:pt x="58" y="98"/>
                  </a:lnTo>
                  <a:lnTo>
                    <a:pt x="52" y="104"/>
                  </a:lnTo>
                  <a:lnTo>
                    <a:pt x="46" y="108"/>
                  </a:lnTo>
                  <a:lnTo>
                    <a:pt x="41" y="113"/>
                  </a:lnTo>
                  <a:lnTo>
                    <a:pt x="36" y="116"/>
                  </a:lnTo>
                  <a:lnTo>
                    <a:pt x="34" y="119"/>
                  </a:lnTo>
                  <a:lnTo>
                    <a:pt x="30" y="121"/>
                  </a:lnTo>
                  <a:lnTo>
                    <a:pt x="28" y="122"/>
                  </a:lnTo>
                  <a:lnTo>
                    <a:pt x="24" y="122"/>
                  </a:lnTo>
                  <a:lnTo>
                    <a:pt x="21" y="122"/>
                  </a:lnTo>
                  <a:lnTo>
                    <a:pt x="18" y="122"/>
                  </a:lnTo>
                  <a:lnTo>
                    <a:pt x="13" y="122"/>
                  </a:lnTo>
                  <a:lnTo>
                    <a:pt x="6" y="122"/>
                  </a:lnTo>
                  <a:lnTo>
                    <a:pt x="0" y="122"/>
                  </a:lnTo>
                  <a:lnTo>
                    <a:pt x="7" y="121"/>
                  </a:lnTo>
                  <a:lnTo>
                    <a:pt x="14" y="120"/>
                  </a:lnTo>
                  <a:lnTo>
                    <a:pt x="20" y="119"/>
                  </a:lnTo>
                  <a:lnTo>
                    <a:pt x="24" y="115"/>
                  </a:lnTo>
                  <a:lnTo>
                    <a:pt x="30" y="108"/>
                  </a:lnTo>
                  <a:lnTo>
                    <a:pt x="41" y="98"/>
                  </a:lnTo>
                  <a:lnTo>
                    <a:pt x="51" y="90"/>
                  </a:lnTo>
                  <a:lnTo>
                    <a:pt x="58" y="85"/>
                  </a:lnTo>
                  <a:lnTo>
                    <a:pt x="56" y="75"/>
                  </a:lnTo>
                  <a:lnTo>
                    <a:pt x="57" y="63"/>
                  </a:lnTo>
                  <a:lnTo>
                    <a:pt x="58" y="54"/>
                  </a:lnTo>
                  <a:lnTo>
                    <a:pt x="61" y="48"/>
                  </a:lnTo>
                  <a:lnTo>
                    <a:pt x="65" y="43"/>
                  </a:lnTo>
                  <a:lnTo>
                    <a:pt x="66" y="37"/>
                  </a:lnTo>
                  <a:lnTo>
                    <a:pt x="66" y="31"/>
                  </a:lnTo>
                  <a:lnTo>
                    <a:pt x="62" y="26"/>
                  </a:lnTo>
                  <a:lnTo>
                    <a:pt x="59" y="23"/>
                  </a:lnTo>
                  <a:lnTo>
                    <a:pt x="57" y="21"/>
                  </a:lnTo>
                  <a:lnTo>
                    <a:pt x="56" y="18"/>
                  </a:lnTo>
                  <a:lnTo>
                    <a:pt x="57" y="15"/>
                  </a:lnTo>
                  <a:lnTo>
                    <a:pt x="60" y="12"/>
                  </a:lnTo>
                  <a:lnTo>
                    <a:pt x="64" y="8"/>
                  </a:lnTo>
                  <a:lnTo>
                    <a:pt x="68" y="3"/>
                  </a:lnTo>
                  <a:lnTo>
                    <a:pt x="72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h-TH"/>
            </a:p>
          </p:txBody>
        </p:sp>
        <p:sp>
          <p:nvSpPr>
            <p:cNvPr id="12335" name="Freeform 40"/>
            <p:cNvSpPr>
              <a:spLocks/>
            </p:cNvSpPr>
            <p:nvPr/>
          </p:nvSpPr>
          <p:spPr bwMode="auto">
            <a:xfrm>
              <a:off x="3122" y="1396"/>
              <a:ext cx="28" cy="10"/>
            </a:xfrm>
            <a:custGeom>
              <a:avLst/>
              <a:gdLst>
                <a:gd name="T0" fmla="*/ 2 w 57"/>
                <a:gd name="T1" fmla="*/ 10 h 21"/>
                <a:gd name="T2" fmla="*/ 0 w 57"/>
                <a:gd name="T3" fmla="*/ 8 h 21"/>
                <a:gd name="T4" fmla="*/ 0 w 57"/>
                <a:gd name="T5" fmla="*/ 6 h 21"/>
                <a:gd name="T6" fmla="*/ 0 w 57"/>
                <a:gd name="T7" fmla="*/ 4 h 21"/>
                <a:gd name="T8" fmla="*/ 0 w 57"/>
                <a:gd name="T9" fmla="*/ 2 h 21"/>
                <a:gd name="T10" fmla="*/ 5 w 57"/>
                <a:gd name="T11" fmla="*/ 2 h 21"/>
                <a:gd name="T12" fmla="*/ 9 w 57"/>
                <a:gd name="T13" fmla="*/ 1 h 21"/>
                <a:gd name="T14" fmla="*/ 14 w 57"/>
                <a:gd name="T15" fmla="*/ 0 h 21"/>
                <a:gd name="T16" fmla="*/ 17 w 57"/>
                <a:gd name="T17" fmla="*/ 0 h 21"/>
                <a:gd name="T18" fmla="*/ 17 w 57"/>
                <a:gd name="T19" fmla="*/ 3 h 21"/>
                <a:gd name="T20" fmla="*/ 18 w 57"/>
                <a:gd name="T21" fmla="*/ 6 h 21"/>
                <a:gd name="T22" fmla="*/ 21 w 57"/>
                <a:gd name="T23" fmla="*/ 8 h 21"/>
                <a:gd name="T24" fmla="*/ 28 w 57"/>
                <a:gd name="T25" fmla="*/ 10 h 21"/>
                <a:gd name="T26" fmla="*/ 25 w 57"/>
                <a:gd name="T27" fmla="*/ 10 h 21"/>
                <a:gd name="T28" fmla="*/ 21 w 57"/>
                <a:gd name="T29" fmla="*/ 10 h 21"/>
                <a:gd name="T30" fmla="*/ 17 w 57"/>
                <a:gd name="T31" fmla="*/ 10 h 21"/>
                <a:gd name="T32" fmla="*/ 13 w 57"/>
                <a:gd name="T33" fmla="*/ 10 h 21"/>
                <a:gd name="T34" fmla="*/ 9 w 57"/>
                <a:gd name="T35" fmla="*/ 10 h 21"/>
                <a:gd name="T36" fmla="*/ 6 w 57"/>
                <a:gd name="T37" fmla="*/ 10 h 21"/>
                <a:gd name="T38" fmla="*/ 4 w 57"/>
                <a:gd name="T39" fmla="*/ 10 h 21"/>
                <a:gd name="T40" fmla="*/ 2 w 57"/>
                <a:gd name="T41" fmla="*/ 10 h 21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57"/>
                <a:gd name="T64" fmla="*/ 0 h 21"/>
                <a:gd name="T65" fmla="*/ 57 w 57"/>
                <a:gd name="T66" fmla="*/ 21 h 21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57" h="21">
                  <a:moveTo>
                    <a:pt x="5" y="21"/>
                  </a:moveTo>
                  <a:lnTo>
                    <a:pt x="1" y="17"/>
                  </a:lnTo>
                  <a:lnTo>
                    <a:pt x="0" y="13"/>
                  </a:lnTo>
                  <a:lnTo>
                    <a:pt x="0" y="8"/>
                  </a:lnTo>
                  <a:lnTo>
                    <a:pt x="1" y="5"/>
                  </a:lnTo>
                  <a:lnTo>
                    <a:pt x="10" y="4"/>
                  </a:lnTo>
                  <a:lnTo>
                    <a:pt x="19" y="3"/>
                  </a:lnTo>
                  <a:lnTo>
                    <a:pt x="28" y="1"/>
                  </a:lnTo>
                  <a:lnTo>
                    <a:pt x="35" y="0"/>
                  </a:lnTo>
                  <a:lnTo>
                    <a:pt x="34" y="6"/>
                  </a:lnTo>
                  <a:lnTo>
                    <a:pt x="36" y="12"/>
                  </a:lnTo>
                  <a:lnTo>
                    <a:pt x="43" y="16"/>
                  </a:lnTo>
                  <a:lnTo>
                    <a:pt x="57" y="21"/>
                  </a:lnTo>
                  <a:lnTo>
                    <a:pt x="50" y="21"/>
                  </a:lnTo>
                  <a:lnTo>
                    <a:pt x="42" y="21"/>
                  </a:lnTo>
                  <a:lnTo>
                    <a:pt x="34" y="20"/>
                  </a:lnTo>
                  <a:lnTo>
                    <a:pt x="26" y="20"/>
                  </a:lnTo>
                  <a:lnTo>
                    <a:pt x="19" y="20"/>
                  </a:lnTo>
                  <a:lnTo>
                    <a:pt x="13" y="20"/>
                  </a:lnTo>
                  <a:lnTo>
                    <a:pt x="8" y="20"/>
                  </a:lnTo>
                  <a:lnTo>
                    <a:pt x="5" y="2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h-TH"/>
            </a:p>
          </p:txBody>
        </p:sp>
        <p:sp>
          <p:nvSpPr>
            <p:cNvPr id="12336" name="Freeform 41"/>
            <p:cNvSpPr>
              <a:spLocks/>
            </p:cNvSpPr>
            <p:nvPr/>
          </p:nvSpPr>
          <p:spPr bwMode="auto">
            <a:xfrm>
              <a:off x="3112" y="1381"/>
              <a:ext cx="50" cy="17"/>
            </a:xfrm>
            <a:custGeom>
              <a:avLst/>
              <a:gdLst>
                <a:gd name="T0" fmla="*/ 50 w 100"/>
                <a:gd name="T1" fmla="*/ 7 h 35"/>
                <a:gd name="T2" fmla="*/ 49 w 100"/>
                <a:gd name="T3" fmla="*/ 6 h 35"/>
                <a:gd name="T4" fmla="*/ 46 w 100"/>
                <a:gd name="T5" fmla="*/ 5 h 35"/>
                <a:gd name="T6" fmla="*/ 43 w 100"/>
                <a:gd name="T7" fmla="*/ 4 h 35"/>
                <a:gd name="T8" fmla="*/ 40 w 100"/>
                <a:gd name="T9" fmla="*/ 5 h 35"/>
                <a:gd name="T10" fmla="*/ 38 w 100"/>
                <a:gd name="T11" fmla="*/ 6 h 35"/>
                <a:gd name="T12" fmla="*/ 36 w 100"/>
                <a:gd name="T13" fmla="*/ 5 h 35"/>
                <a:gd name="T14" fmla="*/ 34 w 100"/>
                <a:gd name="T15" fmla="*/ 4 h 35"/>
                <a:gd name="T16" fmla="*/ 32 w 100"/>
                <a:gd name="T17" fmla="*/ 4 h 35"/>
                <a:gd name="T18" fmla="*/ 31 w 100"/>
                <a:gd name="T19" fmla="*/ 3 h 35"/>
                <a:gd name="T20" fmla="*/ 29 w 100"/>
                <a:gd name="T21" fmla="*/ 1 h 35"/>
                <a:gd name="T22" fmla="*/ 26 w 100"/>
                <a:gd name="T23" fmla="*/ 0 h 35"/>
                <a:gd name="T24" fmla="*/ 24 w 100"/>
                <a:gd name="T25" fmla="*/ 0 h 35"/>
                <a:gd name="T26" fmla="*/ 21 w 100"/>
                <a:gd name="T27" fmla="*/ 0 h 35"/>
                <a:gd name="T28" fmla="*/ 19 w 100"/>
                <a:gd name="T29" fmla="*/ 1 h 35"/>
                <a:gd name="T30" fmla="*/ 16 w 100"/>
                <a:gd name="T31" fmla="*/ 2 h 35"/>
                <a:gd name="T32" fmla="*/ 13 w 100"/>
                <a:gd name="T33" fmla="*/ 2 h 35"/>
                <a:gd name="T34" fmla="*/ 11 w 100"/>
                <a:gd name="T35" fmla="*/ 2 h 35"/>
                <a:gd name="T36" fmla="*/ 8 w 100"/>
                <a:gd name="T37" fmla="*/ 1 h 35"/>
                <a:gd name="T38" fmla="*/ 5 w 100"/>
                <a:gd name="T39" fmla="*/ 1 h 35"/>
                <a:gd name="T40" fmla="*/ 2 w 100"/>
                <a:gd name="T41" fmla="*/ 2 h 35"/>
                <a:gd name="T42" fmla="*/ 1 w 100"/>
                <a:gd name="T43" fmla="*/ 4 h 35"/>
                <a:gd name="T44" fmla="*/ 0 w 100"/>
                <a:gd name="T45" fmla="*/ 7 h 35"/>
                <a:gd name="T46" fmla="*/ 0 w 100"/>
                <a:gd name="T47" fmla="*/ 11 h 35"/>
                <a:gd name="T48" fmla="*/ 1 w 100"/>
                <a:gd name="T49" fmla="*/ 14 h 35"/>
                <a:gd name="T50" fmla="*/ 4 w 100"/>
                <a:gd name="T51" fmla="*/ 15 h 35"/>
                <a:gd name="T52" fmla="*/ 6 w 100"/>
                <a:gd name="T53" fmla="*/ 16 h 35"/>
                <a:gd name="T54" fmla="*/ 8 w 100"/>
                <a:gd name="T55" fmla="*/ 17 h 35"/>
                <a:gd name="T56" fmla="*/ 10 w 100"/>
                <a:gd name="T57" fmla="*/ 17 h 35"/>
                <a:gd name="T58" fmla="*/ 7 w 100"/>
                <a:gd name="T59" fmla="*/ 14 h 35"/>
                <a:gd name="T60" fmla="*/ 6 w 100"/>
                <a:gd name="T61" fmla="*/ 10 h 35"/>
                <a:gd name="T62" fmla="*/ 7 w 100"/>
                <a:gd name="T63" fmla="*/ 5 h 35"/>
                <a:gd name="T64" fmla="*/ 9 w 100"/>
                <a:gd name="T65" fmla="*/ 3 h 35"/>
                <a:gd name="T66" fmla="*/ 13 w 100"/>
                <a:gd name="T67" fmla="*/ 3 h 35"/>
                <a:gd name="T68" fmla="*/ 16 w 100"/>
                <a:gd name="T69" fmla="*/ 3 h 35"/>
                <a:gd name="T70" fmla="*/ 19 w 100"/>
                <a:gd name="T71" fmla="*/ 4 h 35"/>
                <a:gd name="T72" fmla="*/ 22 w 100"/>
                <a:gd name="T73" fmla="*/ 6 h 35"/>
                <a:gd name="T74" fmla="*/ 24 w 100"/>
                <a:gd name="T75" fmla="*/ 7 h 35"/>
                <a:gd name="T76" fmla="*/ 27 w 100"/>
                <a:gd name="T77" fmla="*/ 8 h 35"/>
                <a:gd name="T78" fmla="*/ 30 w 100"/>
                <a:gd name="T79" fmla="*/ 9 h 35"/>
                <a:gd name="T80" fmla="*/ 32 w 100"/>
                <a:gd name="T81" fmla="*/ 9 h 35"/>
                <a:gd name="T82" fmla="*/ 35 w 100"/>
                <a:gd name="T83" fmla="*/ 8 h 35"/>
                <a:gd name="T84" fmla="*/ 38 w 100"/>
                <a:gd name="T85" fmla="*/ 7 h 35"/>
                <a:gd name="T86" fmla="*/ 40 w 100"/>
                <a:gd name="T87" fmla="*/ 8 h 35"/>
                <a:gd name="T88" fmla="*/ 42 w 100"/>
                <a:gd name="T89" fmla="*/ 9 h 35"/>
                <a:gd name="T90" fmla="*/ 44 w 100"/>
                <a:gd name="T91" fmla="*/ 9 h 35"/>
                <a:gd name="T92" fmla="*/ 46 w 100"/>
                <a:gd name="T93" fmla="*/ 9 h 35"/>
                <a:gd name="T94" fmla="*/ 49 w 100"/>
                <a:gd name="T95" fmla="*/ 7 h 35"/>
                <a:gd name="T96" fmla="*/ 50 w 100"/>
                <a:gd name="T97" fmla="*/ 7 h 35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w 100"/>
                <a:gd name="T148" fmla="*/ 0 h 35"/>
                <a:gd name="T149" fmla="*/ 100 w 100"/>
                <a:gd name="T150" fmla="*/ 35 h 35"/>
              </a:gdLst>
              <a:ahLst/>
              <a:cxnLst>
                <a:cxn ang="T98">
                  <a:pos x="T0" y="T1"/>
                </a:cxn>
                <a:cxn ang="T99">
                  <a:pos x="T2" y="T3"/>
                </a:cxn>
                <a:cxn ang="T100">
                  <a:pos x="T4" y="T5"/>
                </a:cxn>
                <a:cxn ang="T101">
                  <a:pos x="T6" y="T7"/>
                </a:cxn>
                <a:cxn ang="T102">
                  <a:pos x="T8" y="T9"/>
                </a:cxn>
                <a:cxn ang="T103">
                  <a:pos x="T10" y="T11"/>
                </a:cxn>
                <a:cxn ang="T104">
                  <a:pos x="T12" y="T13"/>
                </a:cxn>
                <a:cxn ang="T105">
                  <a:pos x="T14" y="T15"/>
                </a:cxn>
                <a:cxn ang="T106">
                  <a:pos x="T16" y="T17"/>
                </a:cxn>
                <a:cxn ang="T107">
                  <a:pos x="T18" y="T19"/>
                </a:cxn>
                <a:cxn ang="T108">
                  <a:pos x="T20" y="T21"/>
                </a:cxn>
                <a:cxn ang="T109">
                  <a:pos x="T22" y="T23"/>
                </a:cxn>
                <a:cxn ang="T110">
                  <a:pos x="T24" y="T25"/>
                </a:cxn>
                <a:cxn ang="T111">
                  <a:pos x="T26" y="T27"/>
                </a:cxn>
                <a:cxn ang="T112">
                  <a:pos x="T28" y="T29"/>
                </a:cxn>
                <a:cxn ang="T113">
                  <a:pos x="T30" y="T31"/>
                </a:cxn>
                <a:cxn ang="T114">
                  <a:pos x="T32" y="T33"/>
                </a:cxn>
                <a:cxn ang="T115">
                  <a:pos x="T34" y="T35"/>
                </a:cxn>
                <a:cxn ang="T116">
                  <a:pos x="T36" y="T37"/>
                </a:cxn>
                <a:cxn ang="T117">
                  <a:pos x="T38" y="T39"/>
                </a:cxn>
                <a:cxn ang="T118">
                  <a:pos x="T40" y="T41"/>
                </a:cxn>
                <a:cxn ang="T119">
                  <a:pos x="T42" y="T43"/>
                </a:cxn>
                <a:cxn ang="T120">
                  <a:pos x="T44" y="T45"/>
                </a:cxn>
                <a:cxn ang="T121">
                  <a:pos x="T46" y="T47"/>
                </a:cxn>
                <a:cxn ang="T122">
                  <a:pos x="T48" y="T49"/>
                </a:cxn>
                <a:cxn ang="T123">
                  <a:pos x="T50" y="T51"/>
                </a:cxn>
                <a:cxn ang="T124">
                  <a:pos x="T52" y="T53"/>
                </a:cxn>
                <a:cxn ang="T125">
                  <a:pos x="T54" y="T55"/>
                </a:cxn>
                <a:cxn ang="T126">
                  <a:pos x="T56" y="T57"/>
                </a:cxn>
                <a:cxn ang="T127">
                  <a:pos x="T58" y="T59"/>
                </a:cxn>
                <a:cxn ang="T128">
                  <a:pos x="T60" y="T61"/>
                </a:cxn>
                <a:cxn ang="T129">
                  <a:pos x="T62" y="T63"/>
                </a:cxn>
                <a:cxn ang="T130">
                  <a:pos x="T64" y="T65"/>
                </a:cxn>
                <a:cxn ang="T131">
                  <a:pos x="T66" y="T67"/>
                </a:cxn>
                <a:cxn ang="T132">
                  <a:pos x="T68" y="T69"/>
                </a:cxn>
                <a:cxn ang="T133">
                  <a:pos x="T70" y="T71"/>
                </a:cxn>
                <a:cxn ang="T134">
                  <a:pos x="T72" y="T73"/>
                </a:cxn>
                <a:cxn ang="T135">
                  <a:pos x="T74" y="T75"/>
                </a:cxn>
                <a:cxn ang="T136">
                  <a:pos x="T76" y="T77"/>
                </a:cxn>
                <a:cxn ang="T137">
                  <a:pos x="T78" y="T79"/>
                </a:cxn>
                <a:cxn ang="T138">
                  <a:pos x="T80" y="T81"/>
                </a:cxn>
                <a:cxn ang="T139">
                  <a:pos x="T82" y="T83"/>
                </a:cxn>
                <a:cxn ang="T140">
                  <a:pos x="T84" y="T85"/>
                </a:cxn>
                <a:cxn ang="T141">
                  <a:pos x="T86" y="T87"/>
                </a:cxn>
                <a:cxn ang="T142">
                  <a:pos x="T88" y="T89"/>
                </a:cxn>
                <a:cxn ang="T143">
                  <a:pos x="T90" y="T91"/>
                </a:cxn>
                <a:cxn ang="T144">
                  <a:pos x="T92" y="T93"/>
                </a:cxn>
                <a:cxn ang="T145">
                  <a:pos x="T94" y="T95"/>
                </a:cxn>
                <a:cxn ang="T146">
                  <a:pos x="T96" y="T97"/>
                </a:cxn>
              </a:cxnLst>
              <a:rect l="T147" t="T148" r="T149" b="T150"/>
              <a:pathLst>
                <a:path w="100" h="35">
                  <a:moveTo>
                    <a:pt x="100" y="14"/>
                  </a:moveTo>
                  <a:lnTo>
                    <a:pt x="97" y="13"/>
                  </a:lnTo>
                  <a:lnTo>
                    <a:pt x="92" y="11"/>
                  </a:lnTo>
                  <a:lnTo>
                    <a:pt x="85" y="9"/>
                  </a:lnTo>
                  <a:lnTo>
                    <a:pt x="80" y="11"/>
                  </a:lnTo>
                  <a:lnTo>
                    <a:pt x="76" y="12"/>
                  </a:lnTo>
                  <a:lnTo>
                    <a:pt x="71" y="11"/>
                  </a:lnTo>
                  <a:lnTo>
                    <a:pt x="67" y="9"/>
                  </a:lnTo>
                  <a:lnTo>
                    <a:pt x="64" y="8"/>
                  </a:lnTo>
                  <a:lnTo>
                    <a:pt x="62" y="6"/>
                  </a:lnTo>
                  <a:lnTo>
                    <a:pt x="57" y="3"/>
                  </a:lnTo>
                  <a:lnTo>
                    <a:pt x="52" y="1"/>
                  </a:lnTo>
                  <a:lnTo>
                    <a:pt x="47" y="0"/>
                  </a:lnTo>
                  <a:lnTo>
                    <a:pt x="41" y="1"/>
                  </a:lnTo>
                  <a:lnTo>
                    <a:pt x="37" y="3"/>
                  </a:lnTo>
                  <a:lnTo>
                    <a:pt x="31" y="4"/>
                  </a:lnTo>
                  <a:lnTo>
                    <a:pt x="26" y="4"/>
                  </a:lnTo>
                  <a:lnTo>
                    <a:pt x="22" y="4"/>
                  </a:lnTo>
                  <a:lnTo>
                    <a:pt x="16" y="3"/>
                  </a:lnTo>
                  <a:lnTo>
                    <a:pt x="9" y="3"/>
                  </a:lnTo>
                  <a:lnTo>
                    <a:pt x="4" y="4"/>
                  </a:lnTo>
                  <a:lnTo>
                    <a:pt x="2" y="8"/>
                  </a:lnTo>
                  <a:lnTo>
                    <a:pt x="0" y="15"/>
                  </a:lnTo>
                  <a:lnTo>
                    <a:pt x="0" y="23"/>
                  </a:lnTo>
                  <a:lnTo>
                    <a:pt x="2" y="28"/>
                  </a:lnTo>
                  <a:lnTo>
                    <a:pt x="7" y="30"/>
                  </a:lnTo>
                  <a:lnTo>
                    <a:pt x="11" y="33"/>
                  </a:lnTo>
                  <a:lnTo>
                    <a:pt x="16" y="34"/>
                  </a:lnTo>
                  <a:lnTo>
                    <a:pt x="20" y="35"/>
                  </a:lnTo>
                  <a:lnTo>
                    <a:pt x="14" y="29"/>
                  </a:lnTo>
                  <a:lnTo>
                    <a:pt x="12" y="20"/>
                  </a:lnTo>
                  <a:lnTo>
                    <a:pt x="14" y="11"/>
                  </a:lnTo>
                  <a:lnTo>
                    <a:pt x="18" y="6"/>
                  </a:lnTo>
                  <a:lnTo>
                    <a:pt x="25" y="6"/>
                  </a:lnTo>
                  <a:lnTo>
                    <a:pt x="31" y="7"/>
                  </a:lnTo>
                  <a:lnTo>
                    <a:pt x="38" y="9"/>
                  </a:lnTo>
                  <a:lnTo>
                    <a:pt x="44" y="12"/>
                  </a:lnTo>
                  <a:lnTo>
                    <a:pt x="48" y="14"/>
                  </a:lnTo>
                  <a:lnTo>
                    <a:pt x="54" y="16"/>
                  </a:lnTo>
                  <a:lnTo>
                    <a:pt x="60" y="18"/>
                  </a:lnTo>
                  <a:lnTo>
                    <a:pt x="64" y="18"/>
                  </a:lnTo>
                  <a:lnTo>
                    <a:pt x="69" y="16"/>
                  </a:lnTo>
                  <a:lnTo>
                    <a:pt x="75" y="15"/>
                  </a:lnTo>
                  <a:lnTo>
                    <a:pt x="79" y="16"/>
                  </a:lnTo>
                  <a:lnTo>
                    <a:pt x="84" y="18"/>
                  </a:lnTo>
                  <a:lnTo>
                    <a:pt x="87" y="18"/>
                  </a:lnTo>
                  <a:lnTo>
                    <a:pt x="92" y="18"/>
                  </a:lnTo>
                  <a:lnTo>
                    <a:pt x="97" y="15"/>
                  </a:lnTo>
                  <a:lnTo>
                    <a:pt x="100" y="1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h-TH"/>
            </a:p>
          </p:txBody>
        </p:sp>
        <p:sp>
          <p:nvSpPr>
            <p:cNvPr id="12337" name="Freeform 42"/>
            <p:cNvSpPr>
              <a:spLocks/>
            </p:cNvSpPr>
            <p:nvPr/>
          </p:nvSpPr>
          <p:spPr bwMode="auto">
            <a:xfrm>
              <a:off x="3162" y="1373"/>
              <a:ext cx="18" cy="20"/>
            </a:xfrm>
            <a:custGeom>
              <a:avLst/>
              <a:gdLst>
                <a:gd name="T0" fmla="*/ 18 w 37"/>
                <a:gd name="T1" fmla="*/ 18 h 41"/>
                <a:gd name="T2" fmla="*/ 18 w 37"/>
                <a:gd name="T3" fmla="*/ 14 h 41"/>
                <a:gd name="T4" fmla="*/ 18 w 37"/>
                <a:gd name="T5" fmla="*/ 10 h 41"/>
                <a:gd name="T6" fmla="*/ 18 w 37"/>
                <a:gd name="T7" fmla="*/ 7 h 41"/>
                <a:gd name="T8" fmla="*/ 17 w 37"/>
                <a:gd name="T9" fmla="*/ 4 h 41"/>
                <a:gd name="T10" fmla="*/ 15 w 37"/>
                <a:gd name="T11" fmla="*/ 3 h 41"/>
                <a:gd name="T12" fmla="*/ 14 w 37"/>
                <a:gd name="T13" fmla="*/ 1 h 41"/>
                <a:gd name="T14" fmla="*/ 11 w 37"/>
                <a:gd name="T15" fmla="*/ 0 h 41"/>
                <a:gd name="T16" fmla="*/ 9 w 37"/>
                <a:gd name="T17" fmla="*/ 0 h 41"/>
                <a:gd name="T18" fmla="*/ 6 w 37"/>
                <a:gd name="T19" fmla="*/ 0 h 41"/>
                <a:gd name="T20" fmla="*/ 4 w 37"/>
                <a:gd name="T21" fmla="*/ 3 h 41"/>
                <a:gd name="T22" fmla="*/ 1 w 37"/>
                <a:gd name="T23" fmla="*/ 7 h 41"/>
                <a:gd name="T24" fmla="*/ 0 w 37"/>
                <a:gd name="T25" fmla="*/ 14 h 41"/>
                <a:gd name="T26" fmla="*/ 2 w 37"/>
                <a:gd name="T27" fmla="*/ 16 h 41"/>
                <a:gd name="T28" fmla="*/ 5 w 37"/>
                <a:gd name="T29" fmla="*/ 18 h 41"/>
                <a:gd name="T30" fmla="*/ 8 w 37"/>
                <a:gd name="T31" fmla="*/ 19 h 41"/>
                <a:gd name="T32" fmla="*/ 11 w 37"/>
                <a:gd name="T33" fmla="*/ 20 h 41"/>
                <a:gd name="T34" fmla="*/ 12 w 37"/>
                <a:gd name="T35" fmla="*/ 19 h 41"/>
                <a:gd name="T36" fmla="*/ 14 w 37"/>
                <a:gd name="T37" fmla="*/ 19 h 41"/>
                <a:gd name="T38" fmla="*/ 16 w 37"/>
                <a:gd name="T39" fmla="*/ 18 h 41"/>
                <a:gd name="T40" fmla="*/ 18 w 37"/>
                <a:gd name="T41" fmla="*/ 18 h 41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37"/>
                <a:gd name="T64" fmla="*/ 0 h 41"/>
                <a:gd name="T65" fmla="*/ 37 w 37"/>
                <a:gd name="T66" fmla="*/ 41 h 41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37" h="41">
                  <a:moveTo>
                    <a:pt x="36" y="36"/>
                  </a:moveTo>
                  <a:lnTo>
                    <a:pt x="37" y="29"/>
                  </a:lnTo>
                  <a:lnTo>
                    <a:pt x="37" y="21"/>
                  </a:lnTo>
                  <a:lnTo>
                    <a:pt x="37" y="15"/>
                  </a:lnTo>
                  <a:lnTo>
                    <a:pt x="35" y="9"/>
                  </a:lnTo>
                  <a:lnTo>
                    <a:pt x="31" y="6"/>
                  </a:lnTo>
                  <a:lnTo>
                    <a:pt x="28" y="3"/>
                  </a:lnTo>
                  <a:lnTo>
                    <a:pt x="23" y="1"/>
                  </a:lnTo>
                  <a:lnTo>
                    <a:pt x="18" y="0"/>
                  </a:lnTo>
                  <a:lnTo>
                    <a:pt x="13" y="1"/>
                  </a:lnTo>
                  <a:lnTo>
                    <a:pt x="8" y="6"/>
                  </a:lnTo>
                  <a:lnTo>
                    <a:pt x="3" y="15"/>
                  </a:lnTo>
                  <a:lnTo>
                    <a:pt x="0" y="29"/>
                  </a:lnTo>
                  <a:lnTo>
                    <a:pt x="5" y="33"/>
                  </a:lnTo>
                  <a:lnTo>
                    <a:pt x="11" y="37"/>
                  </a:lnTo>
                  <a:lnTo>
                    <a:pt x="17" y="39"/>
                  </a:lnTo>
                  <a:lnTo>
                    <a:pt x="22" y="41"/>
                  </a:lnTo>
                  <a:lnTo>
                    <a:pt x="25" y="39"/>
                  </a:lnTo>
                  <a:lnTo>
                    <a:pt x="29" y="38"/>
                  </a:lnTo>
                  <a:lnTo>
                    <a:pt x="32" y="36"/>
                  </a:lnTo>
                  <a:lnTo>
                    <a:pt x="36" y="3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h-TH"/>
            </a:p>
          </p:txBody>
        </p:sp>
        <p:sp>
          <p:nvSpPr>
            <p:cNvPr id="12338" name="Freeform 43"/>
            <p:cNvSpPr>
              <a:spLocks/>
            </p:cNvSpPr>
            <p:nvPr/>
          </p:nvSpPr>
          <p:spPr bwMode="auto">
            <a:xfrm>
              <a:off x="2679" y="1277"/>
              <a:ext cx="18" cy="9"/>
            </a:xfrm>
            <a:custGeom>
              <a:avLst/>
              <a:gdLst>
                <a:gd name="T0" fmla="*/ 3 w 35"/>
                <a:gd name="T1" fmla="*/ 9 h 18"/>
                <a:gd name="T2" fmla="*/ 2 w 35"/>
                <a:gd name="T3" fmla="*/ 8 h 18"/>
                <a:gd name="T4" fmla="*/ 1 w 35"/>
                <a:gd name="T5" fmla="*/ 6 h 18"/>
                <a:gd name="T6" fmla="*/ 0 w 35"/>
                <a:gd name="T7" fmla="*/ 5 h 18"/>
                <a:gd name="T8" fmla="*/ 0 w 35"/>
                <a:gd name="T9" fmla="*/ 4 h 18"/>
                <a:gd name="T10" fmla="*/ 2 w 35"/>
                <a:gd name="T11" fmla="*/ 2 h 18"/>
                <a:gd name="T12" fmla="*/ 6 w 35"/>
                <a:gd name="T13" fmla="*/ 1 h 18"/>
                <a:gd name="T14" fmla="*/ 9 w 35"/>
                <a:gd name="T15" fmla="*/ 0 h 18"/>
                <a:gd name="T16" fmla="*/ 12 w 35"/>
                <a:gd name="T17" fmla="*/ 0 h 18"/>
                <a:gd name="T18" fmla="*/ 14 w 35"/>
                <a:gd name="T19" fmla="*/ 1 h 18"/>
                <a:gd name="T20" fmla="*/ 16 w 35"/>
                <a:gd name="T21" fmla="*/ 3 h 18"/>
                <a:gd name="T22" fmla="*/ 18 w 35"/>
                <a:gd name="T23" fmla="*/ 5 h 18"/>
                <a:gd name="T24" fmla="*/ 18 w 35"/>
                <a:gd name="T25" fmla="*/ 7 h 18"/>
                <a:gd name="T26" fmla="*/ 16 w 35"/>
                <a:gd name="T27" fmla="*/ 8 h 18"/>
                <a:gd name="T28" fmla="*/ 12 w 35"/>
                <a:gd name="T29" fmla="*/ 9 h 18"/>
                <a:gd name="T30" fmla="*/ 7 w 35"/>
                <a:gd name="T31" fmla="*/ 9 h 18"/>
                <a:gd name="T32" fmla="*/ 3 w 35"/>
                <a:gd name="T33" fmla="*/ 9 h 18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35"/>
                <a:gd name="T52" fmla="*/ 0 h 18"/>
                <a:gd name="T53" fmla="*/ 35 w 35"/>
                <a:gd name="T54" fmla="*/ 18 h 18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35" h="18">
                  <a:moveTo>
                    <a:pt x="5" y="18"/>
                  </a:moveTo>
                  <a:lnTo>
                    <a:pt x="3" y="15"/>
                  </a:lnTo>
                  <a:lnTo>
                    <a:pt x="1" y="11"/>
                  </a:lnTo>
                  <a:lnTo>
                    <a:pt x="0" y="9"/>
                  </a:lnTo>
                  <a:lnTo>
                    <a:pt x="0" y="7"/>
                  </a:lnTo>
                  <a:lnTo>
                    <a:pt x="4" y="3"/>
                  </a:lnTo>
                  <a:lnTo>
                    <a:pt x="11" y="1"/>
                  </a:lnTo>
                  <a:lnTo>
                    <a:pt x="17" y="0"/>
                  </a:lnTo>
                  <a:lnTo>
                    <a:pt x="23" y="0"/>
                  </a:lnTo>
                  <a:lnTo>
                    <a:pt x="27" y="2"/>
                  </a:lnTo>
                  <a:lnTo>
                    <a:pt x="32" y="6"/>
                  </a:lnTo>
                  <a:lnTo>
                    <a:pt x="35" y="9"/>
                  </a:lnTo>
                  <a:lnTo>
                    <a:pt x="35" y="13"/>
                  </a:lnTo>
                  <a:lnTo>
                    <a:pt x="31" y="15"/>
                  </a:lnTo>
                  <a:lnTo>
                    <a:pt x="23" y="17"/>
                  </a:lnTo>
                  <a:lnTo>
                    <a:pt x="13" y="18"/>
                  </a:lnTo>
                  <a:lnTo>
                    <a:pt x="5" y="1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h-TH"/>
            </a:p>
          </p:txBody>
        </p:sp>
        <p:sp>
          <p:nvSpPr>
            <p:cNvPr id="12339" name="Freeform 44"/>
            <p:cNvSpPr>
              <a:spLocks/>
            </p:cNvSpPr>
            <p:nvPr/>
          </p:nvSpPr>
          <p:spPr bwMode="auto">
            <a:xfrm>
              <a:off x="2722" y="1303"/>
              <a:ext cx="14" cy="11"/>
            </a:xfrm>
            <a:custGeom>
              <a:avLst/>
              <a:gdLst>
                <a:gd name="T0" fmla="*/ 14 w 28"/>
                <a:gd name="T1" fmla="*/ 8 h 21"/>
                <a:gd name="T2" fmla="*/ 10 w 28"/>
                <a:gd name="T3" fmla="*/ 10 h 21"/>
                <a:gd name="T4" fmla="*/ 7 w 28"/>
                <a:gd name="T5" fmla="*/ 11 h 21"/>
                <a:gd name="T6" fmla="*/ 4 w 28"/>
                <a:gd name="T7" fmla="*/ 10 h 21"/>
                <a:gd name="T8" fmla="*/ 0 w 28"/>
                <a:gd name="T9" fmla="*/ 8 h 21"/>
                <a:gd name="T10" fmla="*/ 2 w 28"/>
                <a:gd name="T11" fmla="*/ 7 h 21"/>
                <a:gd name="T12" fmla="*/ 5 w 28"/>
                <a:gd name="T13" fmla="*/ 5 h 21"/>
                <a:gd name="T14" fmla="*/ 8 w 28"/>
                <a:gd name="T15" fmla="*/ 3 h 21"/>
                <a:gd name="T16" fmla="*/ 9 w 28"/>
                <a:gd name="T17" fmla="*/ 1 h 21"/>
                <a:gd name="T18" fmla="*/ 11 w 28"/>
                <a:gd name="T19" fmla="*/ 0 h 21"/>
                <a:gd name="T20" fmla="*/ 13 w 28"/>
                <a:gd name="T21" fmla="*/ 1 h 21"/>
                <a:gd name="T22" fmla="*/ 14 w 28"/>
                <a:gd name="T23" fmla="*/ 3 h 21"/>
                <a:gd name="T24" fmla="*/ 14 w 28"/>
                <a:gd name="T25" fmla="*/ 8 h 21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28"/>
                <a:gd name="T40" fmla="*/ 0 h 21"/>
                <a:gd name="T41" fmla="*/ 28 w 28"/>
                <a:gd name="T42" fmla="*/ 21 h 21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28" h="21">
                  <a:moveTo>
                    <a:pt x="28" y="16"/>
                  </a:moveTo>
                  <a:lnTo>
                    <a:pt x="19" y="19"/>
                  </a:lnTo>
                  <a:lnTo>
                    <a:pt x="13" y="21"/>
                  </a:lnTo>
                  <a:lnTo>
                    <a:pt x="7" y="19"/>
                  </a:lnTo>
                  <a:lnTo>
                    <a:pt x="0" y="16"/>
                  </a:lnTo>
                  <a:lnTo>
                    <a:pt x="4" y="13"/>
                  </a:lnTo>
                  <a:lnTo>
                    <a:pt x="10" y="9"/>
                  </a:lnTo>
                  <a:lnTo>
                    <a:pt x="15" y="6"/>
                  </a:lnTo>
                  <a:lnTo>
                    <a:pt x="18" y="2"/>
                  </a:lnTo>
                  <a:lnTo>
                    <a:pt x="22" y="0"/>
                  </a:lnTo>
                  <a:lnTo>
                    <a:pt x="25" y="1"/>
                  </a:lnTo>
                  <a:lnTo>
                    <a:pt x="28" y="6"/>
                  </a:lnTo>
                  <a:lnTo>
                    <a:pt x="28" y="1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h-TH"/>
            </a:p>
          </p:txBody>
        </p:sp>
        <p:sp>
          <p:nvSpPr>
            <p:cNvPr id="12340" name="Freeform 45"/>
            <p:cNvSpPr>
              <a:spLocks/>
            </p:cNvSpPr>
            <p:nvPr/>
          </p:nvSpPr>
          <p:spPr bwMode="auto">
            <a:xfrm>
              <a:off x="2706" y="1293"/>
              <a:ext cx="26" cy="16"/>
            </a:xfrm>
            <a:custGeom>
              <a:avLst/>
              <a:gdLst>
                <a:gd name="T0" fmla="*/ 4 w 52"/>
                <a:gd name="T1" fmla="*/ 16 h 32"/>
                <a:gd name="T2" fmla="*/ 2 w 52"/>
                <a:gd name="T3" fmla="*/ 15 h 32"/>
                <a:gd name="T4" fmla="*/ 1 w 52"/>
                <a:gd name="T5" fmla="*/ 14 h 32"/>
                <a:gd name="T6" fmla="*/ 1 w 52"/>
                <a:gd name="T7" fmla="*/ 12 h 32"/>
                <a:gd name="T8" fmla="*/ 0 w 52"/>
                <a:gd name="T9" fmla="*/ 10 h 32"/>
                <a:gd name="T10" fmla="*/ 4 w 52"/>
                <a:gd name="T11" fmla="*/ 8 h 32"/>
                <a:gd name="T12" fmla="*/ 8 w 52"/>
                <a:gd name="T13" fmla="*/ 7 h 32"/>
                <a:gd name="T14" fmla="*/ 11 w 52"/>
                <a:gd name="T15" fmla="*/ 4 h 32"/>
                <a:gd name="T16" fmla="*/ 13 w 52"/>
                <a:gd name="T17" fmla="*/ 3 h 32"/>
                <a:gd name="T18" fmla="*/ 16 w 52"/>
                <a:gd name="T19" fmla="*/ 1 h 32"/>
                <a:gd name="T20" fmla="*/ 19 w 52"/>
                <a:gd name="T21" fmla="*/ 0 h 32"/>
                <a:gd name="T22" fmla="*/ 23 w 52"/>
                <a:gd name="T23" fmla="*/ 0 h 32"/>
                <a:gd name="T24" fmla="*/ 25 w 52"/>
                <a:gd name="T25" fmla="*/ 2 h 32"/>
                <a:gd name="T26" fmla="*/ 25 w 52"/>
                <a:gd name="T27" fmla="*/ 3 h 32"/>
                <a:gd name="T28" fmla="*/ 26 w 52"/>
                <a:gd name="T29" fmla="*/ 3 h 32"/>
                <a:gd name="T30" fmla="*/ 26 w 52"/>
                <a:gd name="T31" fmla="*/ 4 h 32"/>
                <a:gd name="T32" fmla="*/ 26 w 52"/>
                <a:gd name="T33" fmla="*/ 5 h 32"/>
                <a:gd name="T34" fmla="*/ 25 w 52"/>
                <a:gd name="T35" fmla="*/ 6 h 32"/>
                <a:gd name="T36" fmla="*/ 24 w 52"/>
                <a:gd name="T37" fmla="*/ 7 h 32"/>
                <a:gd name="T38" fmla="*/ 22 w 52"/>
                <a:gd name="T39" fmla="*/ 8 h 32"/>
                <a:gd name="T40" fmla="*/ 21 w 52"/>
                <a:gd name="T41" fmla="*/ 9 h 32"/>
                <a:gd name="T42" fmla="*/ 19 w 52"/>
                <a:gd name="T43" fmla="*/ 10 h 32"/>
                <a:gd name="T44" fmla="*/ 17 w 52"/>
                <a:gd name="T45" fmla="*/ 12 h 32"/>
                <a:gd name="T46" fmla="*/ 15 w 52"/>
                <a:gd name="T47" fmla="*/ 14 h 32"/>
                <a:gd name="T48" fmla="*/ 11 w 52"/>
                <a:gd name="T49" fmla="*/ 15 h 32"/>
                <a:gd name="T50" fmla="*/ 10 w 52"/>
                <a:gd name="T51" fmla="*/ 15 h 32"/>
                <a:gd name="T52" fmla="*/ 9 w 52"/>
                <a:gd name="T53" fmla="*/ 15 h 32"/>
                <a:gd name="T54" fmla="*/ 8 w 52"/>
                <a:gd name="T55" fmla="*/ 15 h 32"/>
                <a:gd name="T56" fmla="*/ 7 w 52"/>
                <a:gd name="T57" fmla="*/ 15 h 32"/>
                <a:gd name="T58" fmla="*/ 6 w 52"/>
                <a:gd name="T59" fmla="*/ 15 h 32"/>
                <a:gd name="T60" fmla="*/ 5 w 52"/>
                <a:gd name="T61" fmla="*/ 15 h 32"/>
                <a:gd name="T62" fmla="*/ 5 w 52"/>
                <a:gd name="T63" fmla="*/ 16 h 32"/>
                <a:gd name="T64" fmla="*/ 4 w 52"/>
                <a:gd name="T65" fmla="*/ 16 h 32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52"/>
                <a:gd name="T100" fmla="*/ 0 h 32"/>
                <a:gd name="T101" fmla="*/ 52 w 52"/>
                <a:gd name="T102" fmla="*/ 32 h 32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52" h="32">
                  <a:moveTo>
                    <a:pt x="8" y="32"/>
                  </a:moveTo>
                  <a:lnTo>
                    <a:pt x="4" y="30"/>
                  </a:lnTo>
                  <a:lnTo>
                    <a:pt x="2" y="27"/>
                  </a:lnTo>
                  <a:lnTo>
                    <a:pt x="1" y="23"/>
                  </a:lnTo>
                  <a:lnTo>
                    <a:pt x="0" y="20"/>
                  </a:lnTo>
                  <a:lnTo>
                    <a:pt x="8" y="16"/>
                  </a:lnTo>
                  <a:lnTo>
                    <a:pt x="15" y="13"/>
                  </a:lnTo>
                  <a:lnTo>
                    <a:pt x="22" y="8"/>
                  </a:lnTo>
                  <a:lnTo>
                    <a:pt x="26" y="5"/>
                  </a:lnTo>
                  <a:lnTo>
                    <a:pt x="31" y="1"/>
                  </a:lnTo>
                  <a:lnTo>
                    <a:pt x="38" y="0"/>
                  </a:lnTo>
                  <a:lnTo>
                    <a:pt x="45" y="0"/>
                  </a:lnTo>
                  <a:lnTo>
                    <a:pt x="49" y="4"/>
                  </a:lnTo>
                  <a:lnTo>
                    <a:pt x="50" y="5"/>
                  </a:lnTo>
                  <a:lnTo>
                    <a:pt x="52" y="6"/>
                  </a:lnTo>
                  <a:lnTo>
                    <a:pt x="52" y="8"/>
                  </a:lnTo>
                  <a:lnTo>
                    <a:pt x="52" y="9"/>
                  </a:lnTo>
                  <a:lnTo>
                    <a:pt x="49" y="12"/>
                  </a:lnTo>
                  <a:lnTo>
                    <a:pt x="47" y="14"/>
                  </a:lnTo>
                  <a:lnTo>
                    <a:pt x="44" y="16"/>
                  </a:lnTo>
                  <a:lnTo>
                    <a:pt x="41" y="17"/>
                  </a:lnTo>
                  <a:lnTo>
                    <a:pt x="38" y="20"/>
                  </a:lnTo>
                  <a:lnTo>
                    <a:pt x="33" y="24"/>
                  </a:lnTo>
                  <a:lnTo>
                    <a:pt x="29" y="28"/>
                  </a:lnTo>
                  <a:lnTo>
                    <a:pt x="22" y="29"/>
                  </a:lnTo>
                  <a:lnTo>
                    <a:pt x="19" y="29"/>
                  </a:lnTo>
                  <a:lnTo>
                    <a:pt x="18" y="29"/>
                  </a:lnTo>
                  <a:lnTo>
                    <a:pt x="16" y="29"/>
                  </a:lnTo>
                  <a:lnTo>
                    <a:pt x="14" y="29"/>
                  </a:lnTo>
                  <a:lnTo>
                    <a:pt x="11" y="29"/>
                  </a:lnTo>
                  <a:lnTo>
                    <a:pt x="10" y="30"/>
                  </a:lnTo>
                  <a:lnTo>
                    <a:pt x="9" y="31"/>
                  </a:lnTo>
                  <a:lnTo>
                    <a:pt x="8" y="3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h-TH"/>
            </a:p>
          </p:txBody>
        </p:sp>
        <p:sp>
          <p:nvSpPr>
            <p:cNvPr id="12341" name="Freeform 46"/>
            <p:cNvSpPr>
              <a:spLocks/>
            </p:cNvSpPr>
            <p:nvPr/>
          </p:nvSpPr>
          <p:spPr bwMode="auto">
            <a:xfrm>
              <a:off x="2694" y="1252"/>
              <a:ext cx="83" cy="34"/>
            </a:xfrm>
            <a:custGeom>
              <a:avLst/>
              <a:gdLst>
                <a:gd name="T0" fmla="*/ 26 w 164"/>
                <a:gd name="T1" fmla="*/ 2 h 68"/>
                <a:gd name="T2" fmla="*/ 31 w 164"/>
                <a:gd name="T3" fmla="*/ 2 h 68"/>
                <a:gd name="T4" fmla="*/ 34 w 164"/>
                <a:gd name="T5" fmla="*/ 4 h 68"/>
                <a:gd name="T6" fmla="*/ 39 w 164"/>
                <a:gd name="T7" fmla="*/ 8 h 68"/>
                <a:gd name="T8" fmla="*/ 44 w 164"/>
                <a:gd name="T9" fmla="*/ 11 h 68"/>
                <a:gd name="T10" fmla="*/ 48 w 164"/>
                <a:gd name="T11" fmla="*/ 14 h 68"/>
                <a:gd name="T12" fmla="*/ 55 w 164"/>
                <a:gd name="T13" fmla="*/ 14 h 68"/>
                <a:gd name="T14" fmla="*/ 61 w 164"/>
                <a:gd name="T15" fmla="*/ 15 h 68"/>
                <a:gd name="T16" fmla="*/ 65 w 164"/>
                <a:gd name="T17" fmla="*/ 16 h 68"/>
                <a:gd name="T18" fmla="*/ 70 w 164"/>
                <a:gd name="T19" fmla="*/ 18 h 68"/>
                <a:gd name="T20" fmla="*/ 75 w 164"/>
                <a:gd name="T21" fmla="*/ 19 h 68"/>
                <a:gd name="T22" fmla="*/ 81 w 164"/>
                <a:gd name="T23" fmla="*/ 19 h 68"/>
                <a:gd name="T24" fmla="*/ 80 w 164"/>
                <a:gd name="T25" fmla="*/ 22 h 68"/>
                <a:gd name="T26" fmla="*/ 75 w 164"/>
                <a:gd name="T27" fmla="*/ 30 h 68"/>
                <a:gd name="T28" fmla="*/ 71 w 164"/>
                <a:gd name="T29" fmla="*/ 33 h 68"/>
                <a:gd name="T30" fmla="*/ 67 w 164"/>
                <a:gd name="T31" fmla="*/ 28 h 68"/>
                <a:gd name="T32" fmla="*/ 63 w 164"/>
                <a:gd name="T33" fmla="*/ 26 h 68"/>
                <a:gd name="T34" fmla="*/ 57 w 164"/>
                <a:gd name="T35" fmla="*/ 27 h 68"/>
                <a:gd name="T36" fmla="*/ 50 w 164"/>
                <a:gd name="T37" fmla="*/ 28 h 68"/>
                <a:gd name="T38" fmla="*/ 44 w 164"/>
                <a:gd name="T39" fmla="*/ 29 h 68"/>
                <a:gd name="T40" fmla="*/ 36 w 164"/>
                <a:gd name="T41" fmla="*/ 27 h 68"/>
                <a:gd name="T42" fmla="*/ 30 w 164"/>
                <a:gd name="T43" fmla="*/ 18 h 68"/>
                <a:gd name="T44" fmla="*/ 28 w 164"/>
                <a:gd name="T45" fmla="*/ 14 h 68"/>
                <a:gd name="T46" fmla="*/ 24 w 164"/>
                <a:gd name="T47" fmla="*/ 15 h 68"/>
                <a:gd name="T48" fmla="*/ 20 w 164"/>
                <a:gd name="T49" fmla="*/ 16 h 68"/>
                <a:gd name="T50" fmla="*/ 15 w 164"/>
                <a:gd name="T51" fmla="*/ 15 h 68"/>
                <a:gd name="T52" fmla="*/ 9 w 164"/>
                <a:gd name="T53" fmla="*/ 12 h 68"/>
                <a:gd name="T54" fmla="*/ 4 w 164"/>
                <a:gd name="T55" fmla="*/ 10 h 68"/>
                <a:gd name="T56" fmla="*/ 1 w 164"/>
                <a:gd name="T57" fmla="*/ 7 h 68"/>
                <a:gd name="T58" fmla="*/ 0 w 164"/>
                <a:gd name="T59" fmla="*/ 3 h 68"/>
                <a:gd name="T60" fmla="*/ 3 w 164"/>
                <a:gd name="T61" fmla="*/ 2 h 68"/>
                <a:gd name="T62" fmla="*/ 9 w 164"/>
                <a:gd name="T63" fmla="*/ 5 h 68"/>
                <a:gd name="T64" fmla="*/ 17 w 164"/>
                <a:gd name="T65" fmla="*/ 7 h 68"/>
                <a:gd name="T66" fmla="*/ 22 w 164"/>
                <a:gd name="T67" fmla="*/ 4 h 68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w 164"/>
                <a:gd name="T103" fmla="*/ 0 h 68"/>
                <a:gd name="T104" fmla="*/ 164 w 164"/>
                <a:gd name="T105" fmla="*/ 68 h 68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T102" t="T103" r="T104" b="T105"/>
              <a:pathLst>
                <a:path w="164" h="68">
                  <a:moveTo>
                    <a:pt x="48" y="4"/>
                  </a:moveTo>
                  <a:lnTo>
                    <a:pt x="51" y="3"/>
                  </a:lnTo>
                  <a:lnTo>
                    <a:pt x="56" y="3"/>
                  </a:lnTo>
                  <a:lnTo>
                    <a:pt x="61" y="4"/>
                  </a:lnTo>
                  <a:lnTo>
                    <a:pt x="64" y="5"/>
                  </a:lnTo>
                  <a:lnTo>
                    <a:pt x="68" y="8"/>
                  </a:lnTo>
                  <a:lnTo>
                    <a:pt x="72" y="12"/>
                  </a:lnTo>
                  <a:lnTo>
                    <a:pt x="77" y="16"/>
                  </a:lnTo>
                  <a:lnTo>
                    <a:pt x="81" y="19"/>
                  </a:lnTo>
                  <a:lnTo>
                    <a:pt x="86" y="22"/>
                  </a:lnTo>
                  <a:lnTo>
                    <a:pt x="91" y="24"/>
                  </a:lnTo>
                  <a:lnTo>
                    <a:pt x="95" y="27"/>
                  </a:lnTo>
                  <a:lnTo>
                    <a:pt x="100" y="27"/>
                  </a:lnTo>
                  <a:lnTo>
                    <a:pt x="108" y="27"/>
                  </a:lnTo>
                  <a:lnTo>
                    <a:pt x="115" y="27"/>
                  </a:lnTo>
                  <a:lnTo>
                    <a:pt x="121" y="29"/>
                  </a:lnTo>
                  <a:lnTo>
                    <a:pt x="125" y="31"/>
                  </a:lnTo>
                  <a:lnTo>
                    <a:pt x="129" y="32"/>
                  </a:lnTo>
                  <a:lnTo>
                    <a:pt x="132" y="34"/>
                  </a:lnTo>
                  <a:lnTo>
                    <a:pt x="138" y="35"/>
                  </a:lnTo>
                  <a:lnTo>
                    <a:pt x="144" y="36"/>
                  </a:lnTo>
                  <a:lnTo>
                    <a:pt x="149" y="37"/>
                  </a:lnTo>
                  <a:lnTo>
                    <a:pt x="155" y="37"/>
                  </a:lnTo>
                  <a:lnTo>
                    <a:pt x="160" y="38"/>
                  </a:lnTo>
                  <a:lnTo>
                    <a:pt x="164" y="38"/>
                  </a:lnTo>
                  <a:lnTo>
                    <a:pt x="159" y="44"/>
                  </a:lnTo>
                  <a:lnTo>
                    <a:pt x="153" y="51"/>
                  </a:lnTo>
                  <a:lnTo>
                    <a:pt x="148" y="59"/>
                  </a:lnTo>
                  <a:lnTo>
                    <a:pt x="145" y="68"/>
                  </a:lnTo>
                  <a:lnTo>
                    <a:pt x="141" y="65"/>
                  </a:lnTo>
                  <a:lnTo>
                    <a:pt x="137" y="60"/>
                  </a:lnTo>
                  <a:lnTo>
                    <a:pt x="132" y="56"/>
                  </a:lnTo>
                  <a:lnTo>
                    <a:pt x="127" y="53"/>
                  </a:lnTo>
                  <a:lnTo>
                    <a:pt x="124" y="52"/>
                  </a:lnTo>
                  <a:lnTo>
                    <a:pt x="119" y="52"/>
                  </a:lnTo>
                  <a:lnTo>
                    <a:pt x="112" y="53"/>
                  </a:lnTo>
                  <a:lnTo>
                    <a:pt x="106" y="54"/>
                  </a:lnTo>
                  <a:lnTo>
                    <a:pt x="99" y="56"/>
                  </a:lnTo>
                  <a:lnTo>
                    <a:pt x="92" y="57"/>
                  </a:lnTo>
                  <a:lnTo>
                    <a:pt x="86" y="58"/>
                  </a:lnTo>
                  <a:lnTo>
                    <a:pt x="81" y="58"/>
                  </a:lnTo>
                  <a:lnTo>
                    <a:pt x="72" y="54"/>
                  </a:lnTo>
                  <a:lnTo>
                    <a:pt x="65" y="45"/>
                  </a:lnTo>
                  <a:lnTo>
                    <a:pt x="59" y="36"/>
                  </a:lnTo>
                  <a:lnTo>
                    <a:pt x="57" y="30"/>
                  </a:lnTo>
                  <a:lnTo>
                    <a:pt x="55" y="28"/>
                  </a:lnTo>
                  <a:lnTo>
                    <a:pt x="53" y="28"/>
                  </a:lnTo>
                  <a:lnTo>
                    <a:pt x="48" y="29"/>
                  </a:lnTo>
                  <a:lnTo>
                    <a:pt x="43" y="30"/>
                  </a:lnTo>
                  <a:lnTo>
                    <a:pt x="40" y="31"/>
                  </a:lnTo>
                  <a:lnTo>
                    <a:pt x="35" y="30"/>
                  </a:lnTo>
                  <a:lnTo>
                    <a:pt x="30" y="29"/>
                  </a:lnTo>
                  <a:lnTo>
                    <a:pt x="24" y="27"/>
                  </a:lnTo>
                  <a:lnTo>
                    <a:pt x="18" y="24"/>
                  </a:lnTo>
                  <a:lnTo>
                    <a:pt x="12" y="22"/>
                  </a:lnTo>
                  <a:lnTo>
                    <a:pt x="8" y="19"/>
                  </a:lnTo>
                  <a:lnTo>
                    <a:pt x="4" y="16"/>
                  </a:lnTo>
                  <a:lnTo>
                    <a:pt x="1" y="13"/>
                  </a:lnTo>
                  <a:lnTo>
                    <a:pt x="0" y="8"/>
                  </a:lnTo>
                  <a:lnTo>
                    <a:pt x="0" y="5"/>
                  </a:lnTo>
                  <a:lnTo>
                    <a:pt x="2" y="0"/>
                  </a:lnTo>
                  <a:lnTo>
                    <a:pt x="5" y="3"/>
                  </a:lnTo>
                  <a:lnTo>
                    <a:pt x="10" y="6"/>
                  </a:lnTo>
                  <a:lnTo>
                    <a:pt x="17" y="9"/>
                  </a:lnTo>
                  <a:lnTo>
                    <a:pt x="27" y="13"/>
                  </a:lnTo>
                  <a:lnTo>
                    <a:pt x="33" y="13"/>
                  </a:lnTo>
                  <a:lnTo>
                    <a:pt x="39" y="12"/>
                  </a:lnTo>
                  <a:lnTo>
                    <a:pt x="43" y="8"/>
                  </a:lnTo>
                  <a:lnTo>
                    <a:pt x="48" y="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h-TH"/>
            </a:p>
          </p:txBody>
        </p:sp>
        <p:sp>
          <p:nvSpPr>
            <p:cNvPr id="12342" name="Freeform 47"/>
            <p:cNvSpPr>
              <a:spLocks/>
            </p:cNvSpPr>
            <p:nvPr/>
          </p:nvSpPr>
          <p:spPr bwMode="auto">
            <a:xfrm>
              <a:off x="2690" y="1284"/>
              <a:ext cx="28" cy="16"/>
            </a:xfrm>
            <a:custGeom>
              <a:avLst/>
              <a:gdLst>
                <a:gd name="T0" fmla="*/ 0 w 56"/>
                <a:gd name="T1" fmla="*/ 5 h 31"/>
                <a:gd name="T2" fmla="*/ 2 w 56"/>
                <a:gd name="T3" fmla="*/ 5 h 31"/>
                <a:gd name="T4" fmla="*/ 4 w 56"/>
                <a:gd name="T5" fmla="*/ 4 h 31"/>
                <a:gd name="T6" fmla="*/ 7 w 56"/>
                <a:gd name="T7" fmla="*/ 4 h 31"/>
                <a:gd name="T8" fmla="*/ 10 w 56"/>
                <a:gd name="T9" fmla="*/ 3 h 31"/>
                <a:gd name="T10" fmla="*/ 13 w 56"/>
                <a:gd name="T11" fmla="*/ 2 h 31"/>
                <a:gd name="T12" fmla="*/ 16 w 56"/>
                <a:gd name="T13" fmla="*/ 1 h 31"/>
                <a:gd name="T14" fmla="*/ 17 w 56"/>
                <a:gd name="T15" fmla="*/ 1 h 31"/>
                <a:gd name="T16" fmla="*/ 19 w 56"/>
                <a:gd name="T17" fmla="*/ 0 h 31"/>
                <a:gd name="T18" fmla="*/ 22 w 56"/>
                <a:gd name="T19" fmla="*/ 1 h 31"/>
                <a:gd name="T20" fmla="*/ 27 w 56"/>
                <a:gd name="T21" fmla="*/ 4 h 31"/>
                <a:gd name="T22" fmla="*/ 28 w 56"/>
                <a:gd name="T23" fmla="*/ 7 h 31"/>
                <a:gd name="T24" fmla="*/ 27 w 56"/>
                <a:gd name="T25" fmla="*/ 8 h 31"/>
                <a:gd name="T26" fmla="*/ 22 w 56"/>
                <a:gd name="T27" fmla="*/ 10 h 31"/>
                <a:gd name="T28" fmla="*/ 18 w 56"/>
                <a:gd name="T29" fmla="*/ 13 h 31"/>
                <a:gd name="T30" fmla="*/ 16 w 56"/>
                <a:gd name="T31" fmla="*/ 15 h 31"/>
                <a:gd name="T32" fmla="*/ 13 w 56"/>
                <a:gd name="T33" fmla="*/ 16 h 31"/>
                <a:gd name="T34" fmla="*/ 10 w 56"/>
                <a:gd name="T35" fmla="*/ 15 h 31"/>
                <a:gd name="T36" fmla="*/ 6 w 56"/>
                <a:gd name="T37" fmla="*/ 13 h 31"/>
                <a:gd name="T38" fmla="*/ 3 w 56"/>
                <a:gd name="T39" fmla="*/ 11 h 31"/>
                <a:gd name="T40" fmla="*/ 1 w 56"/>
                <a:gd name="T41" fmla="*/ 9 h 31"/>
                <a:gd name="T42" fmla="*/ 0 w 56"/>
                <a:gd name="T43" fmla="*/ 8 h 31"/>
                <a:gd name="T44" fmla="*/ 0 w 56"/>
                <a:gd name="T45" fmla="*/ 7 h 31"/>
                <a:gd name="T46" fmla="*/ 0 w 56"/>
                <a:gd name="T47" fmla="*/ 6 h 31"/>
                <a:gd name="T48" fmla="*/ 0 w 56"/>
                <a:gd name="T49" fmla="*/ 5 h 31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56"/>
                <a:gd name="T76" fmla="*/ 0 h 31"/>
                <a:gd name="T77" fmla="*/ 56 w 56"/>
                <a:gd name="T78" fmla="*/ 31 h 31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56" h="31">
                  <a:moveTo>
                    <a:pt x="0" y="10"/>
                  </a:moveTo>
                  <a:lnTo>
                    <a:pt x="3" y="9"/>
                  </a:lnTo>
                  <a:lnTo>
                    <a:pt x="8" y="8"/>
                  </a:lnTo>
                  <a:lnTo>
                    <a:pt x="13" y="7"/>
                  </a:lnTo>
                  <a:lnTo>
                    <a:pt x="19" y="5"/>
                  </a:lnTo>
                  <a:lnTo>
                    <a:pt x="25" y="3"/>
                  </a:lnTo>
                  <a:lnTo>
                    <a:pt x="31" y="2"/>
                  </a:lnTo>
                  <a:lnTo>
                    <a:pt x="34" y="1"/>
                  </a:lnTo>
                  <a:lnTo>
                    <a:pt x="38" y="0"/>
                  </a:lnTo>
                  <a:lnTo>
                    <a:pt x="44" y="1"/>
                  </a:lnTo>
                  <a:lnTo>
                    <a:pt x="53" y="7"/>
                  </a:lnTo>
                  <a:lnTo>
                    <a:pt x="56" y="13"/>
                  </a:lnTo>
                  <a:lnTo>
                    <a:pt x="54" y="16"/>
                  </a:lnTo>
                  <a:lnTo>
                    <a:pt x="43" y="19"/>
                  </a:lnTo>
                  <a:lnTo>
                    <a:pt x="36" y="25"/>
                  </a:lnTo>
                  <a:lnTo>
                    <a:pt x="31" y="30"/>
                  </a:lnTo>
                  <a:lnTo>
                    <a:pt x="26" y="31"/>
                  </a:lnTo>
                  <a:lnTo>
                    <a:pt x="19" y="29"/>
                  </a:lnTo>
                  <a:lnTo>
                    <a:pt x="12" y="25"/>
                  </a:lnTo>
                  <a:lnTo>
                    <a:pt x="5" y="22"/>
                  </a:lnTo>
                  <a:lnTo>
                    <a:pt x="1" y="17"/>
                  </a:lnTo>
                  <a:lnTo>
                    <a:pt x="0" y="15"/>
                  </a:lnTo>
                  <a:lnTo>
                    <a:pt x="0" y="14"/>
                  </a:lnTo>
                  <a:lnTo>
                    <a:pt x="0" y="11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h-TH"/>
            </a:p>
          </p:txBody>
        </p:sp>
        <p:sp>
          <p:nvSpPr>
            <p:cNvPr id="12343" name="Freeform 48"/>
            <p:cNvSpPr>
              <a:spLocks/>
            </p:cNvSpPr>
            <p:nvPr/>
          </p:nvSpPr>
          <p:spPr bwMode="auto">
            <a:xfrm>
              <a:off x="3103" y="1234"/>
              <a:ext cx="14" cy="9"/>
            </a:xfrm>
            <a:custGeom>
              <a:avLst/>
              <a:gdLst>
                <a:gd name="T0" fmla="*/ 0 w 29"/>
                <a:gd name="T1" fmla="*/ 1 h 18"/>
                <a:gd name="T2" fmla="*/ 2 w 29"/>
                <a:gd name="T3" fmla="*/ 2 h 18"/>
                <a:gd name="T4" fmla="*/ 3 w 29"/>
                <a:gd name="T5" fmla="*/ 5 h 18"/>
                <a:gd name="T6" fmla="*/ 5 w 29"/>
                <a:gd name="T7" fmla="*/ 8 h 18"/>
                <a:gd name="T8" fmla="*/ 5 w 29"/>
                <a:gd name="T9" fmla="*/ 9 h 18"/>
                <a:gd name="T10" fmla="*/ 8 w 29"/>
                <a:gd name="T11" fmla="*/ 9 h 18"/>
                <a:gd name="T12" fmla="*/ 11 w 29"/>
                <a:gd name="T13" fmla="*/ 8 h 18"/>
                <a:gd name="T14" fmla="*/ 13 w 29"/>
                <a:gd name="T15" fmla="*/ 6 h 18"/>
                <a:gd name="T16" fmla="*/ 14 w 29"/>
                <a:gd name="T17" fmla="*/ 5 h 18"/>
                <a:gd name="T18" fmla="*/ 13 w 29"/>
                <a:gd name="T19" fmla="*/ 3 h 18"/>
                <a:gd name="T20" fmla="*/ 10 w 29"/>
                <a:gd name="T21" fmla="*/ 2 h 18"/>
                <a:gd name="T22" fmla="*/ 5 w 29"/>
                <a:gd name="T23" fmla="*/ 0 h 18"/>
                <a:gd name="T24" fmla="*/ 0 w 29"/>
                <a:gd name="T25" fmla="*/ 1 h 18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29"/>
                <a:gd name="T40" fmla="*/ 0 h 18"/>
                <a:gd name="T41" fmla="*/ 29 w 29"/>
                <a:gd name="T42" fmla="*/ 18 h 18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29" h="18">
                  <a:moveTo>
                    <a:pt x="0" y="1"/>
                  </a:moveTo>
                  <a:lnTo>
                    <a:pt x="4" y="4"/>
                  </a:lnTo>
                  <a:lnTo>
                    <a:pt x="7" y="9"/>
                  </a:lnTo>
                  <a:lnTo>
                    <a:pt x="10" y="15"/>
                  </a:lnTo>
                  <a:lnTo>
                    <a:pt x="11" y="18"/>
                  </a:lnTo>
                  <a:lnTo>
                    <a:pt x="16" y="17"/>
                  </a:lnTo>
                  <a:lnTo>
                    <a:pt x="22" y="15"/>
                  </a:lnTo>
                  <a:lnTo>
                    <a:pt x="27" y="12"/>
                  </a:lnTo>
                  <a:lnTo>
                    <a:pt x="29" y="10"/>
                  </a:lnTo>
                  <a:lnTo>
                    <a:pt x="27" y="6"/>
                  </a:lnTo>
                  <a:lnTo>
                    <a:pt x="20" y="3"/>
                  </a:lnTo>
                  <a:lnTo>
                    <a:pt x="11" y="0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h-TH"/>
            </a:p>
          </p:txBody>
        </p:sp>
        <p:sp>
          <p:nvSpPr>
            <p:cNvPr id="12344" name="Freeform 49"/>
            <p:cNvSpPr>
              <a:spLocks/>
            </p:cNvSpPr>
            <p:nvPr/>
          </p:nvSpPr>
          <p:spPr bwMode="auto">
            <a:xfrm>
              <a:off x="3065" y="1194"/>
              <a:ext cx="11" cy="7"/>
            </a:xfrm>
            <a:custGeom>
              <a:avLst/>
              <a:gdLst>
                <a:gd name="T0" fmla="*/ 11 w 22"/>
                <a:gd name="T1" fmla="*/ 7 h 14"/>
                <a:gd name="T2" fmla="*/ 9 w 22"/>
                <a:gd name="T3" fmla="*/ 7 h 14"/>
                <a:gd name="T4" fmla="*/ 6 w 22"/>
                <a:gd name="T5" fmla="*/ 5 h 14"/>
                <a:gd name="T6" fmla="*/ 3 w 22"/>
                <a:gd name="T7" fmla="*/ 4 h 14"/>
                <a:gd name="T8" fmla="*/ 0 w 22"/>
                <a:gd name="T9" fmla="*/ 4 h 14"/>
                <a:gd name="T10" fmla="*/ 2 w 22"/>
                <a:gd name="T11" fmla="*/ 3 h 14"/>
                <a:gd name="T12" fmla="*/ 2 w 22"/>
                <a:gd name="T13" fmla="*/ 1 h 14"/>
                <a:gd name="T14" fmla="*/ 3 w 22"/>
                <a:gd name="T15" fmla="*/ 1 h 14"/>
                <a:gd name="T16" fmla="*/ 4 w 22"/>
                <a:gd name="T17" fmla="*/ 0 h 14"/>
                <a:gd name="T18" fmla="*/ 6 w 22"/>
                <a:gd name="T19" fmla="*/ 0 h 14"/>
                <a:gd name="T20" fmla="*/ 9 w 22"/>
                <a:gd name="T21" fmla="*/ 2 h 14"/>
                <a:gd name="T22" fmla="*/ 11 w 22"/>
                <a:gd name="T23" fmla="*/ 4 h 14"/>
                <a:gd name="T24" fmla="*/ 11 w 22"/>
                <a:gd name="T25" fmla="*/ 7 h 14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22"/>
                <a:gd name="T40" fmla="*/ 0 h 14"/>
                <a:gd name="T41" fmla="*/ 22 w 22"/>
                <a:gd name="T42" fmla="*/ 14 h 14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22" h="14">
                  <a:moveTo>
                    <a:pt x="22" y="14"/>
                  </a:moveTo>
                  <a:lnTo>
                    <a:pt x="17" y="13"/>
                  </a:lnTo>
                  <a:lnTo>
                    <a:pt x="11" y="10"/>
                  </a:lnTo>
                  <a:lnTo>
                    <a:pt x="6" y="8"/>
                  </a:lnTo>
                  <a:lnTo>
                    <a:pt x="0" y="7"/>
                  </a:lnTo>
                  <a:lnTo>
                    <a:pt x="3" y="5"/>
                  </a:lnTo>
                  <a:lnTo>
                    <a:pt x="4" y="2"/>
                  </a:lnTo>
                  <a:lnTo>
                    <a:pt x="6" y="1"/>
                  </a:lnTo>
                  <a:lnTo>
                    <a:pt x="7" y="0"/>
                  </a:lnTo>
                  <a:lnTo>
                    <a:pt x="12" y="0"/>
                  </a:lnTo>
                  <a:lnTo>
                    <a:pt x="17" y="4"/>
                  </a:lnTo>
                  <a:lnTo>
                    <a:pt x="21" y="8"/>
                  </a:lnTo>
                  <a:lnTo>
                    <a:pt x="22" y="1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h-TH"/>
            </a:p>
          </p:txBody>
        </p:sp>
        <p:sp>
          <p:nvSpPr>
            <p:cNvPr id="12345" name="Freeform 50"/>
            <p:cNvSpPr>
              <a:spLocks/>
            </p:cNvSpPr>
            <p:nvPr/>
          </p:nvSpPr>
          <p:spPr bwMode="auto">
            <a:xfrm>
              <a:off x="3082" y="1220"/>
              <a:ext cx="9" cy="7"/>
            </a:xfrm>
            <a:custGeom>
              <a:avLst/>
              <a:gdLst>
                <a:gd name="T0" fmla="*/ 0 w 18"/>
                <a:gd name="T1" fmla="*/ 2 h 15"/>
                <a:gd name="T2" fmla="*/ 2 w 18"/>
                <a:gd name="T3" fmla="*/ 3 h 15"/>
                <a:gd name="T4" fmla="*/ 5 w 18"/>
                <a:gd name="T5" fmla="*/ 4 h 15"/>
                <a:gd name="T6" fmla="*/ 7 w 18"/>
                <a:gd name="T7" fmla="*/ 6 h 15"/>
                <a:gd name="T8" fmla="*/ 9 w 18"/>
                <a:gd name="T9" fmla="*/ 7 h 15"/>
                <a:gd name="T10" fmla="*/ 9 w 18"/>
                <a:gd name="T11" fmla="*/ 6 h 15"/>
                <a:gd name="T12" fmla="*/ 9 w 18"/>
                <a:gd name="T13" fmla="*/ 4 h 15"/>
                <a:gd name="T14" fmla="*/ 9 w 18"/>
                <a:gd name="T15" fmla="*/ 2 h 15"/>
                <a:gd name="T16" fmla="*/ 7 w 18"/>
                <a:gd name="T17" fmla="*/ 1 h 15"/>
                <a:gd name="T18" fmla="*/ 5 w 18"/>
                <a:gd name="T19" fmla="*/ 0 h 15"/>
                <a:gd name="T20" fmla="*/ 2 w 18"/>
                <a:gd name="T21" fmla="*/ 0 h 15"/>
                <a:gd name="T22" fmla="*/ 0 w 18"/>
                <a:gd name="T23" fmla="*/ 1 h 15"/>
                <a:gd name="T24" fmla="*/ 0 w 18"/>
                <a:gd name="T25" fmla="*/ 2 h 15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18"/>
                <a:gd name="T40" fmla="*/ 0 h 15"/>
                <a:gd name="T41" fmla="*/ 18 w 18"/>
                <a:gd name="T42" fmla="*/ 15 h 15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18" h="15">
                  <a:moveTo>
                    <a:pt x="0" y="4"/>
                  </a:moveTo>
                  <a:lnTo>
                    <a:pt x="4" y="7"/>
                  </a:lnTo>
                  <a:lnTo>
                    <a:pt x="9" y="9"/>
                  </a:lnTo>
                  <a:lnTo>
                    <a:pt x="14" y="13"/>
                  </a:lnTo>
                  <a:lnTo>
                    <a:pt x="17" y="15"/>
                  </a:lnTo>
                  <a:lnTo>
                    <a:pt x="18" y="13"/>
                  </a:lnTo>
                  <a:lnTo>
                    <a:pt x="18" y="8"/>
                  </a:lnTo>
                  <a:lnTo>
                    <a:pt x="17" y="4"/>
                  </a:lnTo>
                  <a:lnTo>
                    <a:pt x="14" y="2"/>
                  </a:lnTo>
                  <a:lnTo>
                    <a:pt x="9" y="0"/>
                  </a:lnTo>
                  <a:lnTo>
                    <a:pt x="3" y="0"/>
                  </a:lnTo>
                  <a:lnTo>
                    <a:pt x="0" y="2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h-TH"/>
            </a:p>
          </p:txBody>
        </p:sp>
        <p:sp>
          <p:nvSpPr>
            <p:cNvPr id="12346" name="Freeform 51"/>
            <p:cNvSpPr>
              <a:spLocks/>
            </p:cNvSpPr>
            <p:nvPr/>
          </p:nvSpPr>
          <p:spPr bwMode="auto">
            <a:xfrm>
              <a:off x="3098" y="1203"/>
              <a:ext cx="16" cy="24"/>
            </a:xfrm>
            <a:custGeom>
              <a:avLst/>
              <a:gdLst>
                <a:gd name="T0" fmla="*/ 0 w 32"/>
                <a:gd name="T1" fmla="*/ 0 h 49"/>
                <a:gd name="T2" fmla="*/ 1 w 32"/>
                <a:gd name="T3" fmla="*/ 6 h 49"/>
                <a:gd name="T4" fmla="*/ 1 w 32"/>
                <a:gd name="T5" fmla="*/ 13 h 49"/>
                <a:gd name="T6" fmla="*/ 1 w 32"/>
                <a:gd name="T7" fmla="*/ 19 h 49"/>
                <a:gd name="T8" fmla="*/ 0 w 32"/>
                <a:gd name="T9" fmla="*/ 24 h 49"/>
                <a:gd name="T10" fmla="*/ 3 w 32"/>
                <a:gd name="T11" fmla="*/ 24 h 49"/>
                <a:gd name="T12" fmla="*/ 4 w 32"/>
                <a:gd name="T13" fmla="*/ 23 h 49"/>
                <a:gd name="T14" fmla="*/ 6 w 32"/>
                <a:gd name="T15" fmla="*/ 22 h 49"/>
                <a:gd name="T16" fmla="*/ 7 w 32"/>
                <a:gd name="T17" fmla="*/ 22 h 49"/>
                <a:gd name="T18" fmla="*/ 10 w 32"/>
                <a:gd name="T19" fmla="*/ 21 h 49"/>
                <a:gd name="T20" fmla="*/ 12 w 32"/>
                <a:gd name="T21" fmla="*/ 20 h 49"/>
                <a:gd name="T22" fmla="*/ 14 w 32"/>
                <a:gd name="T23" fmla="*/ 20 h 49"/>
                <a:gd name="T24" fmla="*/ 16 w 32"/>
                <a:gd name="T25" fmla="*/ 20 h 49"/>
                <a:gd name="T26" fmla="*/ 16 w 32"/>
                <a:gd name="T27" fmla="*/ 19 h 49"/>
                <a:gd name="T28" fmla="*/ 15 w 32"/>
                <a:gd name="T29" fmla="*/ 17 h 49"/>
                <a:gd name="T30" fmla="*/ 12 w 32"/>
                <a:gd name="T31" fmla="*/ 15 h 49"/>
                <a:gd name="T32" fmla="*/ 7 w 32"/>
                <a:gd name="T33" fmla="*/ 17 h 49"/>
                <a:gd name="T34" fmla="*/ 8 w 32"/>
                <a:gd name="T35" fmla="*/ 14 h 49"/>
                <a:gd name="T36" fmla="*/ 8 w 32"/>
                <a:gd name="T37" fmla="*/ 11 h 49"/>
                <a:gd name="T38" fmla="*/ 8 w 32"/>
                <a:gd name="T39" fmla="*/ 9 h 49"/>
                <a:gd name="T40" fmla="*/ 7 w 32"/>
                <a:gd name="T41" fmla="*/ 7 h 49"/>
                <a:gd name="T42" fmla="*/ 6 w 32"/>
                <a:gd name="T43" fmla="*/ 5 h 49"/>
                <a:gd name="T44" fmla="*/ 4 w 32"/>
                <a:gd name="T45" fmla="*/ 3 h 49"/>
                <a:gd name="T46" fmla="*/ 2 w 32"/>
                <a:gd name="T47" fmla="*/ 2 h 49"/>
                <a:gd name="T48" fmla="*/ 0 w 32"/>
                <a:gd name="T49" fmla="*/ 0 h 49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32"/>
                <a:gd name="T76" fmla="*/ 0 h 49"/>
                <a:gd name="T77" fmla="*/ 32 w 32"/>
                <a:gd name="T78" fmla="*/ 49 h 49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32" h="49">
                  <a:moveTo>
                    <a:pt x="0" y="0"/>
                  </a:moveTo>
                  <a:lnTo>
                    <a:pt x="1" y="12"/>
                  </a:lnTo>
                  <a:lnTo>
                    <a:pt x="2" y="26"/>
                  </a:lnTo>
                  <a:lnTo>
                    <a:pt x="1" y="39"/>
                  </a:lnTo>
                  <a:lnTo>
                    <a:pt x="0" y="49"/>
                  </a:lnTo>
                  <a:lnTo>
                    <a:pt x="5" y="48"/>
                  </a:lnTo>
                  <a:lnTo>
                    <a:pt x="8" y="46"/>
                  </a:lnTo>
                  <a:lnTo>
                    <a:pt x="12" y="45"/>
                  </a:lnTo>
                  <a:lnTo>
                    <a:pt x="14" y="44"/>
                  </a:lnTo>
                  <a:lnTo>
                    <a:pt x="19" y="43"/>
                  </a:lnTo>
                  <a:lnTo>
                    <a:pt x="23" y="41"/>
                  </a:lnTo>
                  <a:lnTo>
                    <a:pt x="28" y="41"/>
                  </a:lnTo>
                  <a:lnTo>
                    <a:pt x="31" y="41"/>
                  </a:lnTo>
                  <a:lnTo>
                    <a:pt x="32" y="38"/>
                  </a:lnTo>
                  <a:lnTo>
                    <a:pt x="30" y="34"/>
                  </a:lnTo>
                  <a:lnTo>
                    <a:pt x="24" y="31"/>
                  </a:lnTo>
                  <a:lnTo>
                    <a:pt x="13" y="34"/>
                  </a:lnTo>
                  <a:lnTo>
                    <a:pt x="15" y="28"/>
                  </a:lnTo>
                  <a:lnTo>
                    <a:pt x="16" y="22"/>
                  </a:lnTo>
                  <a:lnTo>
                    <a:pt x="16" y="18"/>
                  </a:lnTo>
                  <a:lnTo>
                    <a:pt x="14" y="14"/>
                  </a:lnTo>
                  <a:lnTo>
                    <a:pt x="12" y="11"/>
                  </a:lnTo>
                  <a:lnTo>
                    <a:pt x="7" y="7"/>
                  </a:lnTo>
                  <a:lnTo>
                    <a:pt x="4" y="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h-TH"/>
            </a:p>
          </p:txBody>
        </p:sp>
        <p:sp>
          <p:nvSpPr>
            <p:cNvPr id="12347" name="Freeform 52"/>
            <p:cNvSpPr>
              <a:spLocks/>
            </p:cNvSpPr>
            <p:nvPr/>
          </p:nvSpPr>
          <p:spPr bwMode="auto">
            <a:xfrm>
              <a:off x="3061" y="1206"/>
              <a:ext cx="7" cy="13"/>
            </a:xfrm>
            <a:custGeom>
              <a:avLst/>
              <a:gdLst>
                <a:gd name="T0" fmla="*/ 2 w 14"/>
                <a:gd name="T1" fmla="*/ 9 h 27"/>
                <a:gd name="T2" fmla="*/ 1 w 14"/>
                <a:gd name="T3" fmla="*/ 6 h 27"/>
                <a:gd name="T4" fmla="*/ 0 w 14"/>
                <a:gd name="T5" fmla="*/ 3 h 27"/>
                <a:gd name="T6" fmla="*/ 0 w 14"/>
                <a:gd name="T7" fmla="*/ 1 h 27"/>
                <a:gd name="T8" fmla="*/ 1 w 14"/>
                <a:gd name="T9" fmla="*/ 0 h 27"/>
                <a:gd name="T10" fmla="*/ 3 w 14"/>
                <a:gd name="T11" fmla="*/ 0 h 27"/>
                <a:gd name="T12" fmla="*/ 6 w 14"/>
                <a:gd name="T13" fmla="*/ 3 h 27"/>
                <a:gd name="T14" fmla="*/ 7 w 14"/>
                <a:gd name="T15" fmla="*/ 8 h 27"/>
                <a:gd name="T16" fmla="*/ 7 w 14"/>
                <a:gd name="T17" fmla="*/ 13 h 27"/>
                <a:gd name="T18" fmla="*/ 5 w 14"/>
                <a:gd name="T19" fmla="*/ 12 h 27"/>
                <a:gd name="T20" fmla="*/ 3 w 14"/>
                <a:gd name="T21" fmla="*/ 11 h 27"/>
                <a:gd name="T22" fmla="*/ 2 w 14"/>
                <a:gd name="T23" fmla="*/ 10 h 27"/>
                <a:gd name="T24" fmla="*/ 2 w 14"/>
                <a:gd name="T25" fmla="*/ 9 h 27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14"/>
                <a:gd name="T40" fmla="*/ 0 h 27"/>
                <a:gd name="T41" fmla="*/ 14 w 14"/>
                <a:gd name="T42" fmla="*/ 27 h 27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14" h="27">
                  <a:moveTo>
                    <a:pt x="3" y="19"/>
                  </a:moveTo>
                  <a:lnTo>
                    <a:pt x="2" y="12"/>
                  </a:lnTo>
                  <a:lnTo>
                    <a:pt x="0" y="6"/>
                  </a:lnTo>
                  <a:lnTo>
                    <a:pt x="0" y="2"/>
                  </a:lnTo>
                  <a:lnTo>
                    <a:pt x="2" y="0"/>
                  </a:lnTo>
                  <a:lnTo>
                    <a:pt x="5" y="1"/>
                  </a:lnTo>
                  <a:lnTo>
                    <a:pt x="11" y="7"/>
                  </a:lnTo>
                  <a:lnTo>
                    <a:pt x="14" y="16"/>
                  </a:lnTo>
                  <a:lnTo>
                    <a:pt x="13" y="27"/>
                  </a:lnTo>
                  <a:lnTo>
                    <a:pt x="10" y="25"/>
                  </a:lnTo>
                  <a:lnTo>
                    <a:pt x="6" y="23"/>
                  </a:lnTo>
                  <a:lnTo>
                    <a:pt x="4" y="21"/>
                  </a:lnTo>
                  <a:lnTo>
                    <a:pt x="3" y="19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h-TH"/>
            </a:p>
          </p:txBody>
        </p:sp>
        <p:sp>
          <p:nvSpPr>
            <p:cNvPr id="12348" name="Freeform 53"/>
            <p:cNvSpPr>
              <a:spLocks/>
            </p:cNvSpPr>
            <p:nvPr/>
          </p:nvSpPr>
          <p:spPr bwMode="auto">
            <a:xfrm>
              <a:off x="3129" y="1199"/>
              <a:ext cx="10" cy="15"/>
            </a:xfrm>
            <a:custGeom>
              <a:avLst/>
              <a:gdLst>
                <a:gd name="T0" fmla="*/ 0 w 21"/>
                <a:gd name="T1" fmla="*/ 0 h 30"/>
                <a:gd name="T2" fmla="*/ 2 w 21"/>
                <a:gd name="T3" fmla="*/ 0 h 30"/>
                <a:gd name="T4" fmla="*/ 5 w 21"/>
                <a:gd name="T5" fmla="*/ 0 h 30"/>
                <a:gd name="T6" fmla="*/ 8 w 21"/>
                <a:gd name="T7" fmla="*/ 2 h 30"/>
                <a:gd name="T8" fmla="*/ 10 w 21"/>
                <a:gd name="T9" fmla="*/ 3 h 30"/>
                <a:gd name="T10" fmla="*/ 10 w 21"/>
                <a:gd name="T11" fmla="*/ 6 h 30"/>
                <a:gd name="T12" fmla="*/ 8 w 21"/>
                <a:gd name="T13" fmla="*/ 10 h 30"/>
                <a:gd name="T14" fmla="*/ 6 w 21"/>
                <a:gd name="T15" fmla="*/ 13 h 30"/>
                <a:gd name="T16" fmla="*/ 2 w 21"/>
                <a:gd name="T17" fmla="*/ 15 h 30"/>
                <a:gd name="T18" fmla="*/ 1 w 21"/>
                <a:gd name="T19" fmla="*/ 12 h 30"/>
                <a:gd name="T20" fmla="*/ 0 w 21"/>
                <a:gd name="T21" fmla="*/ 8 h 30"/>
                <a:gd name="T22" fmla="*/ 0 w 21"/>
                <a:gd name="T23" fmla="*/ 4 h 30"/>
                <a:gd name="T24" fmla="*/ 0 w 21"/>
                <a:gd name="T25" fmla="*/ 0 h 3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21"/>
                <a:gd name="T40" fmla="*/ 0 h 30"/>
                <a:gd name="T41" fmla="*/ 21 w 21"/>
                <a:gd name="T42" fmla="*/ 30 h 30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21" h="30">
                  <a:moveTo>
                    <a:pt x="0" y="0"/>
                  </a:moveTo>
                  <a:lnTo>
                    <a:pt x="5" y="0"/>
                  </a:lnTo>
                  <a:lnTo>
                    <a:pt x="11" y="0"/>
                  </a:lnTo>
                  <a:lnTo>
                    <a:pt x="16" y="3"/>
                  </a:lnTo>
                  <a:lnTo>
                    <a:pt x="21" y="5"/>
                  </a:lnTo>
                  <a:lnTo>
                    <a:pt x="20" y="11"/>
                  </a:lnTo>
                  <a:lnTo>
                    <a:pt x="16" y="19"/>
                  </a:lnTo>
                  <a:lnTo>
                    <a:pt x="12" y="26"/>
                  </a:lnTo>
                  <a:lnTo>
                    <a:pt x="4" y="30"/>
                  </a:lnTo>
                  <a:lnTo>
                    <a:pt x="2" y="23"/>
                  </a:lnTo>
                  <a:lnTo>
                    <a:pt x="0" y="15"/>
                  </a:lnTo>
                  <a:lnTo>
                    <a:pt x="0" y="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h-TH"/>
            </a:p>
          </p:txBody>
        </p:sp>
        <p:sp>
          <p:nvSpPr>
            <p:cNvPr id="12349" name="Freeform 54"/>
            <p:cNvSpPr>
              <a:spLocks/>
            </p:cNvSpPr>
            <p:nvPr/>
          </p:nvSpPr>
          <p:spPr bwMode="auto">
            <a:xfrm>
              <a:off x="3111" y="1108"/>
              <a:ext cx="49" cy="89"/>
            </a:xfrm>
            <a:custGeom>
              <a:avLst/>
              <a:gdLst>
                <a:gd name="T0" fmla="*/ 37 w 100"/>
                <a:gd name="T1" fmla="*/ 80 h 179"/>
                <a:gd name="T2" fmla="*/ 33 w 100"/>
                <a:gd name="T3" fmla="*/ 86 h 179"/>
                <a:gd name="T4" fmla="*/ 28 w 100"/>
                <a:gd name="T5" fmla="*/ 88 h 179"/>
                <a:gd name="T6" fmla="*/ 21 w 100"/>
                <a:gd name="T7" fmla="*/ 86 h 179"/>
                <a:gd name="T8" fmla="*/ 17 w 100"/>
                <a:gd name="T9" fmla="*/ 85 h 179"/>
                <a:gd name="T10" fmla="*/ 19 w 100"/>
                <a:gd name="T11" fmla="*/ 84 h 179"/>
                <a:gd name="T12" fmla="*/ 18 w 100"/>
                <a:gd name="T13" fmla="*/ 82 h 179"/>
                <a:gd name="T14" fmla="*/ 12 w 100"/>
                <a:gd name="T15" fmla="*/ 81 h 179"/>
                <a:gd name="T16" fmla="*/ 13 w 100"/>
                <a:gd name="T17" fmla="*/ 78 h 179"/>
                <a:gd name="T18" fmla="*/ 19 w 100"/>
                <a:gd name="T19" fmla="*/ 78 h 179"/>
                <a:gd name="T20" fmla="*/ 21 w 100"/>
                <a:gd name="T21" fmla="*/ 78 h 179"/>
                <a:gd name="T22" fmla="*/ 22 w 100"/>
                <a:gd name="T23" fmla="*/ 68 h 179"/>
                <a:gd name="T24" fmla="*/ 21 w 100"/>
                <a:gd name="T25" fmla="*/ 62 h 179"/>
                <a:gd name="T26" fmla="*/ 18 w 100"/>
                <a:gd name="T27" fmla="*/ 58 h 179"/>
                <a:gd name="T28" fmla="*/ 16 w 100"/>
                <a:gd name="T29" fmla="*/ 55 h 179"/>
                <a:gd name="T30" fmla="*/ 16 w 100"/>
                <a:gd name="T31" fmla="*/ 51 h 179"/>
                <a:gd name="T32" fmla="*/ 17 w 100"/>
                <a:gd name="T33" fmla="*/ 44 h 179"/>
                <a:gd name="T34" fmla="*/ 17 w 100"/>
                <a:gd name="T35" fmla="*/ 33 h 179"/>
                <a:gd name="T36" fmla="*/ 17 w 100"/>
                <a:gd name="T37" fmla="*/ 29 h 179"/>
                <a:gd name="T38" fmla="*/ 20 w 100"/>
                <a:gd name="T39" fmla="*/ 28 h 179"/>
                <a:gd name="T40" fmla="*/ 23 w 100"/>
                <a:gd name="T41" fmla="*/ 26 h 179"/>
                <a:gd name="T42" fmla="*/ 22 w 100"/>
                <a:gd name="T43" fmla="*/ 22 h 179"/>
                <a:gd name="T44" fmla="*/ 19 w 100"/>
                <a:gd name="T45" fmla="*/ 20 h 179"/>
                <a:gd name="T46" fmla="*/ 14 w 100"/>
                <a:gd name="T47" fmla="*/ 17 h 179"/>
                <a:gd name="T48" fmla="*/ 8 w 100"/>
                <a:gd name="T49" fmla="*/ 13 h 179"/>
                <a:gd name="T50" fmla="*/ 2 w 100"/>
                <a:gd name="T51" fmla="*/ 10 h 179"/>
                <a:gd name="T52" fmla="*/ 2 w 100"/>
                <a:gd name="T53" fmla="*/ 9 h 179"/>
                <a:gd name="T54" fmla="*/ 6 w 100"/>
                <a:gd name="T55" fmla="*/ 8 h 179"/>
                <a:gd name="T56" fmla="*/ 9 w 100"/>
                <a:gd name="T57" fmla="*/ 7 h 179"/>
                <a:gd name="T58" fmla="*/ 13 w 100"/>
                <a:gd name="T59" fmla="*/ 7 h 179"/>
                <a:gd name="T60" fmla="*/ 17 w 100"/>
                <a:gd name="T61" fmla="*/ 11 h 179"/>
                <a:gd name="T62" fmla="*/ 25 w 100"/>
                <a:gd name="T63" fmla="*/ 21 h 179"/>
                <a:gd name="T64" fmla="*/ 27 w 100"/>
                <a:gd name="T65" fmla="*/ 22 h 179"/>
                <a:gd name="T66" fmla="*/ 27 w 100"/>
                <a:gd name="T67" fmla="*/ 18 h 179"/>
                <a:gd name="T68" fmla="*/ 29 w 100"/>
                <a:gd name="T69" fmla="*/ 12 h 179"/>
                <a:gd name="T70" fmla="*/ 30 w 100"/>
                <a:gd name="T71" fmla="*/ 3 h 179"/>
                <a:gd name="T72" fmla="*/ 30 w 100"/>
                <a:gd name="T73" fmla="*/ 1 h 179"/>
                <a:gd name="T74" fmla="*/ 32 w 100"/>
                <a:gd name="T75" fmla="*/ 3 h 179"/>
                <a:gd name="T76" fmla="*/ 35 w 100"/>
                <a:gd name="T77" fmla="*/ 8 h 179"/>
                <a:gd name="T78" fmla="*/ 36 w 100"/>
                <a:gd name="T79" fmla="*/ 14 h 179"/>
                <a:gd name="T80" fmla="*/ 36 w 100"/>
                <a:gd name="T81" fmla="*/ 18 h 179"/>
                <a:gd name="T82" fmla="*/ 33 w 100"/>
                <a:gd name="T83" fmla="*/ 22 h 179"/>
                <a:gd name="T84" fmla="*/ 35 w 100"/>
                <a:gd name="T85" fmla="*/ 25 h 179"/>
                <a:gd name="T86" fmla="*/ 36 w 100"/>
                <a:gd name="T87" fmla="*/ 30 h 179"/>
                <a:gd name="T88" fmla="*/ 35 w 100"/>
                <a:gd name="T89" fmla="*/ 35 h 179"/>
                <a:gd name="T90" fmla="*/ 31 w 100"/>
                <a:gd name="T91" fmla="*/ 35 h 179"/>
                <a:gd name="T92" fmla="*/ 29 w 100"/>
                <a:gd name="T93" fmla="*/ 36 h 179"/>
                <a:gd name="T94" fmla="*/ 29 w 100"/>
                <a:gd name="T95" fmla="*/ 47 h 179"/>
                <a:gd name="T96" fmla="*/ 31 w 100"/>
                <a:gd name="T97" fmla="*/ 56 h 179"/>
                <a:gd name="T98" fmla="*/ 31 w 100"/>
                <a:gd name="T99" fmla="*/ 67 h 179"/>
                <a:gd name="T100" fmla="*/ 33 w 100"/>
                <a:gd name="T101" fmla="*/ 73 h 179"/>
                <a:gd name="T102" fmla="*/ 36 w 100"/>
                <a:gd name="T103" fmla="*/ 75 h 179"/>
                <a:gd name="T104" fmla="*/ 39 w 100"/>
                <a:gd name="T105" fmla="*/ 73 h 179"/>
                <a:gd name="T106" fmla="*/ 46 w 100"/>
                <a:gd name="T107" fmla="*/ 66 h 179"/>
                <a:gd name="T108" fmla="*/ 49 w 100"/>
                <a:gd name="T109" fmla="*/ 66 h 179"/>
                <a:gd name="T110" fmla="*/ 49 w 100"/>
                <a:gd name="T111" fmla="*/ 68 h 179"/>
                <a:gd name="T112" fmla="*/ 45 w 100"/>
                <a:gd name="T113" fmla="*/ 70 h 179"/>
                <a:gd name="T114" fmla="*/ 40 w 100"/>
                <a:gd name="T115" fmla="*/ 75 h 179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w 100"/>
                <a:gd name="T175" fmla="*/ 0 h 179"/>
                <a:gd name="T176" fmla="*/ 100 w 100"/>
                <a:gd name="T177" fmla="*/ 179 h 179"/>
              </a:gdLst>
              <a:ahLst/>
              <a:cxnLst>
                <a:cxn ang="T116">
                  <a:pos x="T0" y="T1"/>
                </a:cxn>
                <a:cxn ang="T117">
                  <a:pos x="T2" y="T3"/>
                </a:cxn>
                <a:cxn ang="T118">
                  <a:pos x="T4" y="T5"/>
                </a:cxn>
                <a:cxn ang="T119">
                  <a:pos x="T6" y="T7"/>
                </a:cxn>
                <a:cxn ang="T120">
                  <a:pos x="T8" y="T9"/>
                </a:cxn>
                <a:cxn ang="T121">
                  <a:pos x="T10" y="T11"/>
                </a:cxn>
                <a:cxn ang="T122">
                  <a:pos x="T12" y="T13"/>
                </a:cxn>
                <a:cxn ang="T123">
                  <a:pos x="T14" y="T15"/>
                </a:cxn>
                <a:cxn ang="T124">
                  <a:pos x="T16" y="T17"/>
                </a:cxn>
                <a:cxn ang="T125">
                  <a:pos x="T18" y="T19"/>
                </a:cxn>
                <a:cxn ang="T126">
                  <a:pos x="T20" y="T21"/>
                </a:cxn>
                <a:cxn ang="T127">
                  <a:pos x="T22" y="T23"/>
                </a:cxn>
                <a:cxn ang="T128">
                  <a:pos x="T24" y="T25"/>
                </a:cxn>
                <a:cxn ang="T129">
                  <a:pos x="T26" y="T27"/>
                </a:cxn>
                <a:cxn ang="T130">
                  <a:pos x="T28" y="T29"/>
                </a:cxn>
                <a:cxn ang="T131">
                  <a:pos x="T30" y="T31"/>
                </a:cxn>
                <a:cxn ang="T132">
                  <a:pos x="T32" y="T33"/>
                </a:cxn>
                <a:cxn ang="T133">
                  <a:pos x="T34" y="T35"/>
                </a:cxn>
                <a:cxn ang="T134">
                  <a:pos x="T36" y="T37"/>
                </a:cxn>
                <a:cxn ang="T135">
                  <a:pos x="T38" y="T39"/>
                </a:cxn>
                <a:cxn ang="T136">
                  <a:pos x="T40" y="T41"/>
                </a:cxn>
                <a:cxn ang="T137">
                  <a:pos x="T42" y="T43"/>
                </a:cxn>
                <a:cxn ang="T138">
                  <a:pos x="T44" y="T45"/>
                </a:cxn>
                <a:cxn ang="T139">
                  <a:pos x="T46" y="T47"/>
                </a:cxn>
                <a:cxn ang="T140">
                  <a:pos x="T48" y="T49"/>
                </a:cxn>
                <a:cxn ang="T141">
                  <a:pos x="T50" y="T51"/>
                </a:cxn>
                <a:cxn ang="T142">
                  <a:pos x="T52" y="T53"/>
                </a:cxn>
                <a:cxn ang="T143">
                  <a:pos x="T54" y="T55"/>
                </a:cxn>
                <a:cxn ang="T144">
                  <a:pos x="T56" y="T57"/>
                </a:cxn>
                <a:cxn ang="T145">
                  <a:pos x="T58" y="T59"/>
                </a:cxn>
                <a:cxn ang="T146">
                  <a:pos x="T60" y="T61"/>
                </a:cxn>
                <a:cxn ang="T147">
                  <a:pos x="T62" y="T63"/>
                </a:cxn>
                <a:cxn ang="T148">
                  <a:pos x="T64" y="T65"/>
                </a:cxn>
                <a:cxn ang="T149">
                  <a:pos x="T66" y="T67"/>
                </a:cxn>
                <a:cxn ang="T150">
                  <a:pos x="T68" y="T69"/>
                </a:cxn>
                <a:cxn ang="T151">
                  <a:pos x="T70" y="T71"/>
                </a:cxn>
                <a:cxn ang="T152">
                  <a:pos x="T72" y="T73"/>
                </a:cxn>
                <a:cxn ang="T153">
                  <a:pos x="T74" y="T75"/>
                </a:cxn>
                <a:cxn ang="T154">
                  <a:pos x="T76" y="T77"/>
                </a:cxn>
                <a:cxn ang="T155">
                  <a:pos x="T78" y="T79"/>
                </a:cxn>
                <a:cxn ang="T156">
                  <a:pos x="T80" y="T81"/>
                </a:cxn>
                <a:cxn ang="T157">
                  <a:pos x="T82" y="T83"/>
                </a:cxn>
                <a:cxn ang="T158">
                  <a:pos x="T84" y="T85"/>
                </a:cxn>
                <a:cxn ang="T159">
                  <a:pos x="T86" y="T87"/>
                </a:cxn>
                <a:cxn ang="T160">
                  <a:pos x="T88" y="T89"/>
                </a:cxn>
                <a:cxn ang="T161">
                  <a:pos x="T90" y="T91"/>
                </a:cxn>
                <a:cxn ang="T162">
                  <a:pos x="T92" y="T93"/>
                </a:cxn>
                <a:cxn ang="T163">
                  <a:pos x="T94" y="T95"/>
                </a:cxn>
                <a:cxn ang="T164">
                  <a:pos x="T96" y="T97"/>
                </a:cxn>
                <a:cxn ang="T165">
                  <a:pos x="T98" y="T99"/>
                </a:cxn>
                <a:cxn ang="T166">
                  <a:pos x="T100" y="T101"/>
                </a:cxn>
                <a:cxn ang="T167">
                  <a:pos x="T102" y="T103"/>
                </a:cxn>
                <a:cxn ang="T168">
                  <a:pos x="T104" y="T105"/>
                </a:cxn>
                <a:cxn ang="T169">
                  <a:pos x="T106" y="T107"/>
                </a:cxn>
                <a:cxn ang="T170">
                  <a:pos x="T108" y="T109"/>
                </a:cxn>
                <a:cxn ang="T171">
                  <a:pos x="T110" y="T111"/>
                </a:cxn>
                <a:cxn ang="T172">
                  <a:pos x="T112" y="T113"/>
                </a:cxn>
                <a:cxn ang="T173">
                  <a:pos x="T114" y="T115"/>
                </a:cxn>
              </a:cxnLst>
              <a:rect l="T174" t="T175" r="T176" b="T177"/>
              <a:pathLst>
                <a:path w="100" h="179">
                  <a:moveTo>
                    <a:pt x="80" y="156"/>
                  </a:moveTo>
                  <a:lnTo>
                    <a:pt x="76" y="161"/>
                  </a:lnTo>
                  <a:lnTo>
                    <a:pt x="72" y="166"/>
                  </a:lnTo>
                  <a:lnTo>
                    <a:pt x="67" y="173"/>
                  </a:lnTo>
                  <a:lnTo>
                    <a:pt x="63" y="179"/>
                  </a:lnTo>
                  <a:lnTo>
                    <a:pt x="58" y="177"/>
                  </a:lnTo>
                  <a:lnTo>
                    <a:pt x="51" y="173"/>
                  </a:lnTo>
                  <a:lnTo>
                    <a:pt x="43" y="172"/>
                  </a:lnTo>
                  <a:lnTo>
                    <a:pt x="33" y="172"/>
                  </a:lnTo>
                  <a:lnTo>
                    <a:pt x="35" y="171"/>
                  </a:lnTo>
                  <a:lnTo>
                    <a:pt x="36" y="170"/>
                  </a:lnTo>
                  <a:lnTo>
                    <a:pt x="38" y="169"/>
                  </a:lnTo>
                  <a:lnTo>
                    <a:pt x="40" y="167"/>
                  </a:lnTo>
                  <a:lnTo>
                    <a:pt x="36" y="164"/>
                  </a:lnTo>
                  <a:lnTo>
                    <a:pt x="30" y="163"/>
                  </a:lnTo>
                  <a:lnTo>
                    <a:pt x="25" y="162"/>
                  </a:lnTo>
                  <a:lnTo>
                    <a:pt x="20" y="162"/>
                  </a:lnTo>
                  <a:lnTo>
                    <a:pt x="27" y="156"/>
                  </a:lnTo>
                  <a:lnTo>
                    <a:pt x="33" y="155"/>
                  </a:lnTo>
                  <a:lnTo>
                    <a:pt x="38" y="157"/>
                  </a:lnTo>
                  <a:lnTo>
                    <a:pt x="44" y="163"/>
                  </a:lnTo>
                  <a:lnTo>
                    <a:pt x="43" y="156"/>
                  </a:lnTo>
                  <a:lnTo>
                    <a:pt x="43" y="147"/>
                  </a:lnTo>
                  <a:lnTo>
                    <a:pt x="44" y="136"/>
                  </a:lnTo>
                  <a:lnTo>
                    <a:pt x="44" y="129"/>
                  </a:lnTo>
                  <a:lnTo>
                    <a:pt x="43" y="125"/>
                  </a:lnTo>
                  <a:lnTo>
                    <a:pt x="40" y="119"/>
                  </a:lnTo>
                  <a:lnTo>
                    <a:pt x="36" y="116"/>
                  </a:lnTo>
                  <a:lnTo>
                    <a:pt x="33" y="113"/>
                  </a:lnTo>
                  <a:lnTo>
                    <a:pt x="32" y="111"/>
                  </a:lnTo>
                  <a:lnTo>
                    <a:pt x="32" y="106"/>
                  </a:lnTo>
                  <a:lnTo>
                    <a:pt x="33" y="102"/>
                  </a:lnTo>
                  <a:lnTo>
                    <a:pt x="34" y="97"/>
                  </a:lnTo>
                  <a:lnTo>
                    <a:pt x="35" y="89"/>
                  </a:lnTo>
                  <a:lnTo>
                    <a:pt x="35" y="78"/>
                  </a:lnTo>
                  <a:lnTo>
                    <a:pt x="34" y="67"/>
                  </a:lnTo>
                  <a:lnTo>
                    <a:pt x="34" y="61"/>
                  </a:lnTo>
                  <a:lnTo>
                    <a:pt x="35" y="59"/>
                  </a:lnTo>
                  <a:lnTo>
                    <a:pt x="38" y="57"/>
                  </a:lnTo>
                  <a:lnTo>
                    <a:pt x="41" y="56"/>
                  </a:lnTo>
                  <a:lnTo>
                    <a:pt x="44" y="55"/>
                  </a:lnTo>
                  <a:lnTo>
                    <a:pt x="47" y="52"/>
                  </a:lnTo>
                  <a:lnTo>
                    <a:pt x="47" y="49"/>
                  </a:lnTo>
                  <a:lnTo>
                    <a:pt x="44" y="45"/>
                  </a:lnTo>
                  <a:lnTo>
                    <a:pt x="42" y="43"/>
                  </a:lnTo>
                  <a:lnTo>
                    <a:pt x="38" y="41"/>
                  </a:lnTo>
                  <a:lnTo>
                    <a:pt x="34" y="37"/>
                  </a:lnTo>
                  <a:lnTo>
                    <a:pt x="28" y="34"/>
                  </a:lnTo>
                  <a:lnTo>
                    <a:pt x="22" y="30"/>
                  </a:lnTo>
                  <a:lnTo>
                    <a:pt x="17" y="27"/>
                  </a:lnTo>
                  <a:lnTo>
                    <a:pt x="11" y="23"/>
                  </a:lnTo>
                  <a:lnTo>
                    <a:pt x="5" y="20"/>
                  </a:lnTo>
                  <a:lnTo>
                    <a:pt x="0" y="18"/>
                  </a:lnTo>
                  <a:lnTo>
                    <a:pt x="5" y="18"/>
                  </a:lnTo>
                  <a:lnTo>
                    <a:pt x="8" y="17"/>
                  </a:lnTo>
                  <a:lnTo>
                    <a:pt x="12" y="17"/>
                  </a:lnTo>
                  <a:lnTo>
                    <a:pt x="14" y="15"/>
                  </a:lnTo>
                  <a:lnTo>
                    <a:pt x="18" y="15"/>
                  </a:lnTo>
                  <a:lnTo>
                    <a:pt x="21" y="15"/>
                  </a:lnTo>
                  <a:lnTo>
                    <a:pt x="26" y="15"/>
                  </a:lnTo>
                  <a:lnTo>
                    <a:pt x="29" y="18"/>
                  </a:lnTo>
                  <a:lnTo>
                    <a:pt x="35" y="23"/>
                  </a:lnTo>
                  <a:lnTo>
                    <a:pt x="43" y="33"/>
                  </a:lnTo>
                  <a:lnTo>
                    <a:pt x="51" y="42"/>
                  </a:lnTo>
                  <a:lnTo>
                    <a:pt x="56" y="49"/>
                  </a:lnTo>
                  <a:lnTo>
                    <a:pt x="55" y="44"/>
                  </a:lnTo>
                  <a:lnTo>
                    <a:pt x="55" y="40"/>
                  </a:lnTo>
                  <a:lnTo>
                    <a:pt x="56" y="36"/>
                  </a:lnTo>
                  <a:lnTo>
                    <a:pt x="59" y="34"/>
                  </a:lnTo>
                  <a:lnTo>
                    <a:pt x="60" y="25"/>
                  </a:lnTo>
                  <a:lnTo>
                    <a:pt x="61" y="15"/>
                  </a:lnTo>
                  <a:lnTo>
                    <a:pt x="61" y="6"/>
                  </a:lnTo>
                  <a:lnTo>
                    <a:pt x="59" y="0"/>
                  </a:lnTo>
                  <a:lnTo>
                    <a:pt x="61" y="2"/>
                  </a:lnTo>
                  <a:lnTo>
                    <a:pt x="64" y="4"/>
                  </a:lnTo>
                  <a:lnTo>
                    <a:pt x="66" y="7"/>
                  </a:lnTo>
                  <a:lnTo>
                    <a:pt x="70" y="11"/>
                  </a:lnTo>
                  <a:lnTo>
                    <a:pt x="72" y="17"/>
                  </a:lnTo>
                  <a:lnTo>
                    <a:pt x="74" y="23"/>
                  </a:lnTo>
                  <a:lnTo>
                    <a:pt x="74" y="29"/>
                  </a:lnTo>
                  <a:lnTo>
                    <a:pt x="74" y="33"/>
                  </a:lnTo>
                  <a:lnTo>
                    <a:pt x="73" y="36"/>
                  </a:lnTo>
                  <a:lnTo>
                    <a:pt x="70" y="40"/>
                  </a:lnTo>
                  <a:lnTo>
                    <a:pt x="68" y="44"/>
                  </a:lnTo>
                  <a:lnTo>
                    <a:pt x="68" y="48"/>
                  </a:lnTo>
                  <a:lnTo>
                    <a:pt x="71" y="51"/>
                  </a:lnTo>
                  <a:lnTo>
                    <a:pt x="72" y="56"/>
                  </a:lnTo>
                  <a:lnTo>
                    <a:pt x="73" y="61"/>
                  </a:lnTo>
                  <a:lnTo>
                    <a:pt x="72" y="68"/>
                  </a:lnTo>
                  <a:lnTo>
                    <a:pt x="71" y="71"/>
                  </a:lnTo>
                  <a:lnTo>
                    <a:pt x="67" y="72"/>
                  </a:lnTo>
                  <a:lnTo>
                    <a:pt x="64" y="70"/>
                  </a:lnTo>
                  <a:lnTo>
                    <a:pt x="60" y="66"/>
                  </a:lnTo>
                  <a:lnTo>
                    <a:pt x="60" y="73"/>
                  </a:lnTo>
                  <a:lnTo>
                    <a:pt x="60" y="83"/>
                  </a:lnTo>
                  <a:lnTo>
                    <a:pt x="60" y="95"/>
                  </a:lnTo>
                  <a:lnTo>
                    <a:pt x="61" y="104"/>
                  </a:lnTo>
                  <a:lnTo>
                    <a:pt x="63" y="112"/>
                  </a:lnTo>
                  <a:lnTo>
                    <a:pt x="63" y="124"/>
                  </a:lnTo>
                  <a:lnTo>
                    <a:pt x="64" y="135"/>
                  </a:lnTo>
                  <a:lnTo>
                    <a:pt x="64" y="146"/>
                  </a:lnTo>
                  <a:lnTo>
                    <a:pt x="67" y="147"/>
                  </a:lnTo>
                  <a:lnTo>
                    <a:pt x="72" y="148"/>
                  </a:lnTo>
                  <a:lnTo>
                    <a:pt x="74" y="150"/>
                  </a:lnTo>
                  <a:lnTo>
                    <a:pt x="75" y="152"/>
                  </a:lnTo>
                  <a:lnTo>
                    <a:pt x="79" y="146"/>
                  </a:lnTo>
                  <a:lnTo>
                    <a:pt x="86" y="139"/>
                  </a:lnTo>
                  <a:lnTo>
                    <a:pt x="93" y="133"/>
                  </a:lnTo>
                  <a:lnTo>
                    <a:pt x="100" y="131"/>
                  </a:lnTo>
                  <a:lnTo>
                    <a:pt x="100" y="133"/>
                  </a:lnTo>
                  <a:lnTo>
                    <a:pt x="100" y="134"/>
                  </a:lnTo>
                  <a:lnTo>
                    <a:pt x="100" y="136"/>
                  </a:lnTo>
                  <a:lnTo>
                    <a:pt x="100" y="139"/>
                  </a:lnTo>
                  <a:lnTo>
                    <a:pt x="91" y="140"/>
                  </a:lnTo>
                  <a:lnTo>
                    <a:pt x="87" y="146"/>
                  </a:lnTo>
                  <a:lnTo>
                    <a:pt x="82" y="151"/>
                  </a:lnTo>
                  <a:lnTo>
                    <a:pt x="80" y="15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h-TH"/>
            </a:p>
          </p:txBody>
        </p:sp>
        <p:sp>
          <p:nvSpPr>
            <p:cNvPr id="12350" name="Freeform 55"/>
            <p:cNvSpPr>
              <a:spLocks/>
            </p:cNvSpPr>
            <p:nvPr/>
          </p:nvSpPr>
          <p:spPr bwMode="auto">
            <a:xfrm>
              <a:off x="3052" y="1196"/>
              <a:ext cx="24" cy="71"/>
            </a:xfrm>
            <a:custGeom>
              <a:avLst/>
              <a:gdLst>
                <a:gd name="T0" fmla="*/ 10 w 48"/>
                <a:gd name="T1" fmla="*/ 52 h 141"/>
                <a:gd name="T2" fmla="*/ 11 w 48"/>
                <a:gd name="T3" fmla="*/ 56 h 141"/>
                <a:gd name="T4" fmla="*/ 12 w 48"/>
                <a:gd name="T5" fmla="*/ 60 h 141"/>
                <a:gd name="T6" fmla="*/ 14 w 48"/>
                <a:gd name="T7" fmla="*/ 64 h 141"/>
                <a:gd name="T8" fmla="*/ 16 w 48"/>
                <a:gd name="T9" fmla="*/ 68 h 141"/>
                <a:gd name="T10" fmla="*/ 17 w 48"/>
                <a:gd name="T11" fmla="*/ 69 h 141"/>
                <a:gd name="T12" fmla="*/ 19 w 48"/>
                <a:gd name="T13" fmla="*/ 70 h 141"/>
                <a:gd name="T14" fmla="*/ 22 w 48"/>
                <a:gd name="T15" fmla="*/ 70 h 141"/>
                <a:gd name="T16" fmla="*/ 24 w 48"/>
                <a:gd name="T17" fmla="*/ 71 h 141"/>
                <a:gd name="T18" fmla="*/ 22 w 48"/>
                <a:gd name="T19" fmla="*/ 69 h 141"/>
                <a:gd name="T20" fmla="*/ 20 w 48"/>
                <a:gd name="T21" fmla="*/ 66 h 141"/>
                <a:gd name="T22" fmla="*/ 19 w 48"/>
                <a:gd name="T23" fmla="*/ 64 h 141"/>
                <a:gd name="T24" fmla="*/ 18 w 48"/>
                <a:gd name="T25" fmla="*/ 62 h 141"/>
                <a:gd name="T26" fmla="*/ 17 w 48"/>
                <a:gd name="T27" fmla="*/ 60 h 141"/>
                <a:gd name="T28" fmla="*/ 18 w 48"/>
                <a:gd name="T29" fmla="*/ 57 h 141"/>
                <a:gd name="T30" fmla="*/ 19 w 48"/>
                <a:gd name="T31" fmla="*/ 54 h 141"/>
                <a:gd name="T32" fmla="*/ 19 w 48"/>
                <a:gd name="T33" fmla="*/ 52 h 141"/>
                <a:gd name="T34" fmla="*/ 19 w 48"/>
                <a:gd name="T35" fmla="*/ 48 h 141"/>
                <a:gd name="T36" fmla="*/ 18 w 48"/>
                <a:gd name="T37" fmla="*/ 45 h 141"/>
                <a:gd name="T38" fmla="*/ 16 w 48"/>
                <a:gd name="T39" fmla="*/ 41 h 141"/>
                <a:gd name="T40" fmla="*/ 15 w 48"/>
                <a:gd name="T41" fmla="*/ 39 h 141"/>
                <a:gd name="T42" fmla="*/ 14 w 48"/>
                <a:gd name="T43" fmla="*/ 37 h 141"/>
                <a:gd name="T44" fmla="*/ 14 w 48"/>
                <a:gd name="T45" fmla="*/ 33 h 141"/>
                <a:gd name="T46" fmla="*/ 14 w 48"/>
                <a:gd name="T47" fmla="*/ 30 h 141"/>
                <a:gd name="T48" fmla="*/ 15 w 48"/>
                <a:gd name="T49" fmla="*/ 27 h 141"/>
                <a:gd name="T50" fmla="*/ 12 w 48"/>
                <a:gd name="T51" fmla="*/ 26 h 141"/>
                <a:gd name="T52" fmla="*/ 9 w 48"/>
                <a:gd name="T53" fmla="*/ 24 h 141"/>
                <a:gd name="T54" fmla="*/ 8 w 48"/>
                <a:gd name="T55" fmla="*/ 22 h 141"/>
                <a:gd name="T56" fmla="*/ 7 w 48"/>
                <a:gd name="T57" fmla="*/ 20 h 141"/>
                <a:gd name="T58" fmla="*/ 6 w 48"/>
                <a:gd name="T59" fmla="*/ 17 h 141"/>
                <a:gd name="T60" fmla="*/ 5 w 48"/>
                <a:gd name="T61" fmla="*/ 13 h 141"/>
                <a:gd name="T62" fmla="*/ 5 w 48"/>
                <a:gd name="T63" fmla="*/ 7 h 141"/>
                <a:gd name="T64" fmla="*/ 5 w 48"/>
                <a:gd name="T65" fmla="*/ 3 h 141"/>
                <a:gd name="T66" fmla="*/ 5 w 48"/>
                <a:gd name="T67" fmla="*/ 2 h 141"/>
                <a:gd name="T68" fmla="*/ 3 w 48"/>
                <a:gd name="T69" fmla="*/ 2 h 141"/>
                <a:gd name="T70" fmla="*/ 2 w 48"/>
                <a:gd name="T71" fmla="*/ 1 h 141"/>
                <a:gd name="T72" fmla="*/ 1 w 48"/>
                <a:gd name="T73" fmla="*/ 0 h 141"/>
                <a:gd name="T74" fmla="*/ 0 w 48"/>
                <a:gd name="T75" fmla="*/ 4 h 141"/>
                <a:gd name="T76" fmla="*/ 0 w 48"/>
                <a:gd name="T77" fmla="*/ 9 h 141"/>
                <a:gd name="T78" fmla="*/ 1 w 48"/>
                <a:gd name="T79" fmla="*/ 14 h 141"/>
                <a:gd name="T80" fmla="*/ 1 w 48"/>
                <a:gd name="T81" fmla="*/ 18 h 141"/>
                <a:gd name="T82" fmla="*/ 3 w 48"/>
                <a:gd name="T83" fmla="*/ 26 h 141"/>
                <a:gd name="T84" fmla="*/ 5 w 48"/>
                <a:gd name="T85" fmla="*/ 36 h 141"/>
                <a:gd name="T86" fmla="*/ 8 w 48"/>
                <a:gd name="T87" fmla="*/ 46 h 141"/>
                <a:gd name="T88" fmla="*/ 10 w 48"/>
                <a:gd name="T89" fmla="*/ 52 h 141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w 48"/>
                <a:gd name="T136" fmla="*/ 0 h 141"/>
                <a:gd name="T137" fmla="*/ 48 w 48"/>
                <a:gd name="T138" fmla="*/ 141 h 141"/>
              </a:gdLst>
              <a:ahLst/>
              <a:cxnLst>
                <a:cxn ang="T90">
                  <a:pos x="T0" y="T1"/>
                </a:cxn>
                <a:cxn ang="T91">
                  <a:pos x="T2" y="T3"/>
                </a:cxn>
                <a:cxn ang="T92">
                  <a:pos x="T4" y="T5"/>
                </a:cxn>
                <a:cxn ang="T93">
                  <a:pos x="T6" y="T7"/>
                </a:cxn>
                <a:cxn ang="T94">
                  <a:pos x="T8" y="T9"/>
                </a:cxn>
                <a:cxn ang="T95">
                  <a:pos x="T10" y="T11"/>
                </a:cxn>
                <a:cxn ang="T96">
                  <a:pos x="T12" y="T13"/>
                </a:cxn>
                <a:cxn ang="T97">
                  <a:pos x="T14" y="T15"/>
                </a:cxn>
                <a:cxn ang="T98">
                  <a:pos x="T16" y="T17"/>
                </a:cxn>
                <a:cxn ang="T99">
                  <a:pos x="T18" y="T19"/>
                </a:cxn>
                <a:cxn ang="T100">
                  <a:pos x="T20" y="T21"/>
                </a:cxn>
                <a:cxn ang="T101">
                  <a:pos x="T22" y="T23"/>
                </a:cxn>
                <a:cxn ang="T102">
                  <a:pos x="T24" y="T25"/>
                </a:cxn>
                <a:cxn ang="T103">
                  <a:pos x="T26" y="T27"/>
                </a:cxn>
                <a:cxn ang="T104">
                  <a:pos x="T28" y="T29"/>
                </a:cxn>
                <a:cxn ang="T105">
                  <a:pos x="T30" y="T31"/>
                </a:cxn>
                <a:cxn ang="T106">
                  <a:pos x="T32" y="T33"/>
                </a:cxn>
                <a:cxn ang="T107">
                  <a:pos x="T34" y="T35"/>
                </a:cxn>
                <a:cxn ang="T108">
                  <a:pos x="T36" y="T37"/>
                </a:cxn>
                <a:cxn ang="T109">
                  <a:pos x="T38" y="T39"/>
                </a:cxn>
                <a:cxn ang="T110">
                  <a:pos x="T40" y="T41"/>
                </a:cxn>
                <a:cxn ang="T111">
                  <a:pos x="T42" y="T43"/>
                </a:cxn>
                <a:cxn ang="T112">
                  <a:pos x="T44" y="T45"/>
                </a:cxn>
                <a:cxn ang="T113">
                  <a:pos x="T46" y="T47"/>
                </a:cxn>
                <a:cxn ang="T114">
                  <a:pos x="T48" y="T49"/>
                </a:cxn>
                <a:cxn ang="T115">
                  <a:pos x="T50" y="T51"/>
                </a:cxn>
                <a:cxn ang="T116">
                  <a:pos x="T52" y="T53"/>
                </a:cxn>
                <a:cxn ang="T117">
                  <a:pos x="T54" y="T55"/>
                </a:cxn>
                <a:cxn ang="T118">
                  <a:pos x="T56" y="T57"/>
                </a:cxn>
                <a:cxn ang="T119">
                  <a:pos x="T58" y="T59"/>
                </a:cxn>
                <a:cxn ang="T120">
                  <a:pos x="T60" y="T61"/>
                </a:cxn>
                <a:cxn ang="T121">
                  <a:pos x="T62" y="T63"/>
                </a:cxn>
                <a:cxn ang="T122">
                  <a:pos x="T64" y="T65"/>
                </a:cxn>
                <a:cxn ang="T123">
                  <a:pos x="T66" y="T67"/>
                </a:cxn>
                <a:cxn ang="T124">
                  <a:pos x="T68" y="T69"/>
                </a:cxn>
                <a:cxn ang="T125">
                  <a:pos x="T70" y="T71"/>
                </a:cxn>
                <a:cxn ang="T126">
                  <a:pos x="T72" y="T73"/>
                </a:cxn>
                <a:cxn ang="T127">
                  <a:pos x="T74" y="T75"/>
                </a:cxn>
                <a:cxn ang="T128">
                  <a:pos x="T76" y="T77"/>
                </a:cxn>
                <a:cxn ang="T129">
                  <a:pos x="T78" y="T79"/>
                </a:cxn>
                <a:cxn ang="T130">
                  <a:pos x="T80" y="T81"/>
                </a:cxn>
                <a:cxn ang="T131">
                  <a:pos x="T82" y="T83"/>
                </a:cxn>
                <a:cxn ang="T132">
                  <a:pos x="T84" y="T85"/>
                </a:cxn>
                <a:cxn ang="T133">
                  <a:pos x="T86" y="T87"/>
                </a:cxn>
                <a:cxn ang="T134">
                  <a:pos x="T88" y="T89"/>
                </a:cxn>
              </a:cxnLst>
              <a:rect l="T135" t="T136" r="T137" b="T138"/>
              <a:pathLst>
                <a:path w="48" h="141">
                  <a:moveTo>
                    <a:pt x="20" y="103"/>
                  </a:moveTo>
                  <a:lnTo>
                    <a:pt x="22" y="111"/>
                  </a:lnTo>
                  <a:lnTo>
                    <a:pt x="24" y="119"/>
                  </a:lnTo>
                  <a:lnTo>
                    <a:pt x="28" y="127"/>
                  </a:lnTo>
                  <a:lnTo>
                    <a:pt x="31" y="135"/>
                  </a:lnTo>
                  <a:lnTo>
                    <a:pt x="34" y="137"/>
                  </a:lnTo>
                  <a:lnTo>
                    <a:pt x="38" y="139"/>
                  </a:lnTo>
                  <a:lnTo>
                    <a:pt x="44" y="140"/>
                  </a:lnTo>
                  <a:lnTo>
                    <a:pt x="48" y="141"/>
                  </a:lnTo>
                  <a:lnTo>
                    <a:pt x="44" y="138"/>
                  </a:lnTo>
                  <a:lnTo>
                    <a:pt x="40" y="132"/>
                  </a:lnTo>
                  <a:lnTo>
                    <a:pt x="38" y="127"/>
                  </a:lnTo>
                  <a:lnTo>
                    <a:pt x="36" y="124"/>
                  </a:lnTo>
                  <a:lnTo>
                    <a:pt x="34" y="119"/>
                  </a:lnTo>
                  <a:lnTo>
                    <a:pt x="36" y="114"/>
                  </a:lnTo>
                  <a:lnTo>
                    <a:pt x="37" y="108"/>
                  </a:lnTo>
                  <a:lnTo>
                    <a:pt x="38" y="103"/>
                  </a:lnTo>
                  <a:lnTo>
                    <a:pt x="38" y="96"/>
                  </a:lnTo>
                  <a:lnTo>
                    <a:pt x="36" y="89"/>
                  </a:lnTo>
                  <a:lnTo>
                    <a:pt x="31" y="82"/>
                  </a:lnTo>
                  <a:lnTo>
                    <a:pt x="29" y="78"/>
                  </a:lnTo>
                  <a:lnTo>
                    <a:pt x="28" y="73"/>
                  </a:lnTo>
                  <a:lnTo>
                    <a:pt x="28" y="66"/>
                  </a:lnTo>
                  <a:lnTo>
                    <a:pt x="28" y="59"/>
                  </a:lnTo>
                  <a:lnTo>
                    <a:pt x="29" y="54"/>
                  </a:lnTo>
                  <a:lnTo>
                    <a:pt x="23" y="51"/>
                  </a:lnTo>
                  <a:lnTo>
                    <a:pt x="18" y="48"/>
                  </a:lnTo>
                  <a:lnTo>
                    <a:pt x="15" y="43"/>
                  </a:lnTo>
                  <a:lnTo>
                    <a:pt x="13" y="40"/>
                  </a:lnTo>
                  <a:lnTo>
                    <a:pt x="11" y="34"/>
                  </a:lnTo>
                  <a:lnTo>
                    <a:pt x="10" y="25"/>
                  </a:lnTo>
                  <a:lnTo>
                    <a:pt x="10" y="14"/>
                  </a:lnTo>
                  <a:lnTo>
                    <a:pt x="10" y="6"/>
                  </a:lnTo>
                  <a:lnTo>
                    <a:pt x="9" y="4"/>
                  </a:lnTo>
                  <a:lnTo>
                    <a:pt x="6" y="3"/>
                  </a:lnTo>
                  <a:lnTo>
                    <a:pt x="3" y="1"/>
                  </a:lnTo>
                  <a:lnTo>
                    <a:pt x="1" y="0"/>
                  </a:lnTo>
                  <a:lnTo>
                    <a:pt x="0" y="8"/>
                  </a:lnTo>
                  <a:lnTo>
                    <a:pt x="0" y="17"/>
                  </a:lnTo>
                  <a:lnTo>
                    <a:pt x="1" y="27"/>
                  </a:lnTo>
                  <a:lnTo>
                    <a:pt x="2" y="36"/>
                  </a:lnTo>
                  <a:lnTo>
                    <a:pt x="5" y="52"/>
                  </a:lnTo>
                  <a:lnTo>
                    <a:pt x="10" y="71"/>
                  </a:lnTo>
                  <a:lnTo>
                    <a:pt x="16" y="91"/>
                  </a:lnTo>
                  <a:lnTo>
                    <a:pt x="20" y="103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h-TH"/>
            </a:p>
          </p:txBody>
        </p:sp>
        <p:sp>
          <p:nvSpPr>
            <p:cNvPr id="12351" name="Freeform 56"/>
            <p:cNvSpPr>
              <a:spLocks/>
            </p:cNvSpPr>
            <p:nvPr/>
          </p:nvSpPr>
          <p:spPr bwMode="auto">
            <a:xfrm>
              <a:off x="3120" y="1199"/>
              <a:ext cx="27" cy="66"/>
            </a:xfrm>
            <a:custGeom>
              <a:avLst/>
              <a:gdLst>
                <a:gd name="T0" fmla="*/ 25 w 54"/>
                <a:gd name="T1" fmla="*/ 16 h 133"/>
                <a:gd name="T2" fmla="*/ 24 w 54"/>
                <a:gd name="T3" fmla="*/ 20 h 133"/>
                <a:gd name="T4" fmla="*/ 24 w 54"/>
                <a:gd name="T5" fmla="*/ 25 h 133"/>
                <a:gd name="T6" fmla="*/ 23 w 54"/>
                <a:gd name="T7" fmla="*/ 29 h 133"/>
                <a:gd name="T8" fmla="*/ 22 w 54"/>
                <a:gd name="T9" fmla="*/ 32 h 133"/>
                <a:gd name="T10" fmla="*/ 22 w 54"/>
                <a:gd name="T11" fmla="*/ 43 h 133"/>
                <a:gd name="T12" fmla="*/ 20 w 54"/>
                <a:gd name="T13" fmla="*/ 52 h 133"/>
                <a:gd name="T14" fmla="*/ 16 w 54"/>
                <a:gd name="T15" fmla="*/ 60 h 133"/>
                <a:gd name="T16" fmla="*/ 11 w 54"/>
                <a:gd name="T17" fmla="*/ 66 h 133"/>
                <a:gd name="T18" fmla="*/ 8 w 54"/>
                <a:gd name="T19" fmla="*/ 66 h 133"/>
                <a:gd name="T20" fmla="*/ 5 w 54"/>
                <a:gd name="T21" fmla="*/ 64 h 133"/>
                <a:gd name="T22" fmla="*/ 2 w 54"/>
                <a:gd name="T23" fmla="*/ 63 h 133"/>
                <a:gd name="T24" fmla="*/ 0 w 54"/>
                <a:gd name="T25" fmla="*/ 60 h 133"/>
                <a:gd name="T26" fmla="*/ 2 w 54"/>
                <a:gd name="T27" fmla="*/ 59 h 133"/>
                <a:gd name="T28" fmla="*/ 4 w 54"/>
                <a:gd name="T29" fmla="*/ 57 h 133"/>
                <a:gd name="T30" fmla="*/ 7 w 54"/>
                <a:gd name="T31" fmla="*/ 54 h 133"/>
                <a:gd name="T32" fmla="*/ 10 w 54"/>
                <a:gd name="T33" fmla="*/ 51 h 133"/>
                <a:gd name="T34" fmla="*/ 13 w 54"/>
                <a:gd name="T35" fmla="*/ 48 h 133"/>
                <a:gd name="T36" fmla="*/ 15 w 54"/>
                <a:gd name="T37" fmla="*/ 45 h 133"/>
                <a:gd name="T38" fmla="*/ 17 w 54"/>
                <a:gd name="T39" fmla="*/ 42 h 133"/>
                <a:gd name="T40" fmla="*/ 17 w 54"/>
                <a:gd name="T41" fmla="*/ 40 h 133"/>
                <a:gd name="T42" fmla="*/ 16 w 54"/>
                <a:gd name="T43" fmla="*/ 41 h 133"/>
                <a:gd name="T44" fmla="*/ 15 w 54"/>
                <a:gd name="T45" fmla="*/ 43 h 133"/>
                <a:gd name="T46" fmla="*/ 13 w 54"/>
                <a:gd name="T47" fmla="*/ 45 h 133"/>
                <a:gd name="T48" fmla="*/ 11 w 54"/>
                <a:gd name="T49" fmla="*/ 46 h 133"/>
                <a:gd name="T50" fmla="*/ 12 w 54"/>
                <a:gd name="T51" fmla="*/ 39 h 133"/>
                <a:gd name="T52" fmla="*/ 13 w 54"/>
                <a:gd name="T53" fmla="*/ 30 h 133"/>
                <a:gd name="T54" fmla="*/ 13 w 54"/>
                <a:gd name="T55" fmla="*/ 23 h 133"/>
                <a:gd name="T56" fmla="*/ 12 w 54"/>
                <a:gd name="T57" fmla="*/ 19 h 133"/>
                <a:gd name="T58" fmla="*/ 17 w 54"/>
                <a:gd name="T59" fmla="*/ 17 h 133"/>
                <a:gd name="T60" fmla="*/ 20 w 54"/>
                <a:gd name="T61" fmla="*/ 13 h 133"/>
                <a:gd name="T62" fmla="*/ 22 w 54"/>
                <a:gd name="T63" fmla="*/ 8 h 133"/>
                <a:gd name="T64" fmla="*/ 23 w 54"/>
                <a:gd name="T65" fmla="*/ 4 h 133"/>
                <a:gd name="T66" fmla="*/ 24 w 54"/>
                <a:gd name="T67" fmla="*/ 3 h 133"/>
                <a:gd name="T68" fmla="*/ 26 w 54"/>
                <a:gd name="T69" fmla="*/ 2 h 133"/>
                <a:gd name="T70" fmla="*/ 26 w 54"/>
                <a:gd name="T71" fmla="*/ 1 h 133"/>
                <a:gd name="T72" fmla="*/ 27 w 54"/>
                <a:gd name="T73" fmla="*/ 0 h 133"/>
                <a:gd name="T74" fmla="*/ 27 w 54"/>
                <a:gd name="T75" fmla="*/ 4 h 133"/>
                <a:gd name="T76" fmla="*/ 27 w 54"/>
                <a:gd name="T77" fmla="*/ 9 h 133"/>
                <a:gd name="T78" fmla="*/ 26 w 54"/>
                <a:gd name="T79" fmla="*/ 13 h 133"/>
                <a:gd name="T80" fmla="*/ 25 w 54"/>
                <a:gd name="T81" fmla="*/ 16 h 133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w 54"/>
                <a:gd name="T124" fmla="*/ 0 h 133"/>
                <a:gd name="T125" fmla="*/ 54 w 54"/>
                <a:gd name="T126" fmla="*/ 133 h 133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T123" t="T124" r="T125" b="T126"/>
              <a:pathLst>
                <a:path w="54" h="133">
                  <a:moveTo>
                    <a:pt x="49" y="33"/>
                  </a:moveTo>
                  <a:lnTo>
                    <a:pt x="48" y="41"/>
                  </a:lnTo>
                  <a:lnTo>
                    <a:pt x="47" y="50"/>
                  </a:lnTo>
                  <a:lnTo>
                    <a:pt x="45" y="58"/>
                  </a:lnTo>
                  <a:lnTo>
                    <a:pt x="44" y="64"/>
                  </a:lnTo>
                  <a:lnTo>
                    <a:pt x="44" y="86"/>
                  </a:lnTo>
                  <a:lnTo>
                    <a:pt x="39" y="105"/>
                  </a:lnTo>
                  <a:lnTo>
                    <a:pt x="31" y="121"/>
                  </a:lnTo>
                  <a:lnTo>
                    <a:pt x="21" y="133"/>
                  </a:lnTo>
                  <a:lnTo>
                    <a:pt x="15" y="132"/>
                  </a:lnTo>
                  <a:lnTo>
                    <a:pt x="9" y="129"/>
                  </a:lnTo>
                  <a:lnTo>
                    <a:pt x="4" y="126"/>
                  </a:lnTo>
                  <a:lnTo>
                    <a:pt x="0" y="121"/>
                  </a:lnTo>
                  <a:lnTo>
                    <a:pt x="3" y="118"/>
                  </a:lnTo>
                  <a:lnTo>
                    <a:pt x="8" y="114"/>
                  </a:lnTo>
                  <a:lnTo>
                    <a:pt x="14" y="109"/>
                  </a:lnTo>
                  <a:lnTo>
                    <a:pt x="19" y="103"/>
                  </a:lnTo>
                  <a:lnTo>
                    <a:pt x="25" y="96"/>
                  </a:lnTo>
                  <a:lnTo>
                    <a:pt x="30" y="90"/>
                  </a:lnTo>
                  <a:lnTo>
                    <a:pt x="33" y="84"/>
                  </a:lnTo>
                  <a:lnTo>
                    <a:pt x="34" y="80"/>
                  </a:lnTo>
                  <a:lnTo>
                    <a:pt x="31" y="83"/>
                  </a:lnTo>
                  <a:lnTo>
                    <a:pt x="29" y="87"/>
                  </a:lnTo>
                  <a:lnTo>
                    <a:pt x="25" y="90"/>
                  </a:lnTo>
                  <a:lnTo>
                    <a:pt x="22" y="92"/>
                  </a:lnTo>
                  <a:lnTo>
                    <a:pt x="24" y="79"/>
                  </a:lnTo>
                  <a:lnTo>
                    <a:pt x="25" y="61"/>
                  </a:lnTo>
                  <a:lnTo>
                    <a:pt x="25" y="47"/>
                  </a:lnTo>
                  <a:lnTo>
                    <a:pt x="24" y="38"/>
                  </a:lnTo>
                  <a:lnTo>
                    <a:pt x="33" y="34"/>
                  </a:lnTo>
                  <a:lnTo>
                    <a:pt x="40" y="26"/>
                  </a:lnTo>
                  <a:lnTo>
                    <a:pt x="44" y="16"/>
                  </a:lnTo>
                  <a:lnTo>
                    <a:pt x="46" y="8"/>
                  </a:lnTo>
                  <a:lnTo>
                    <a:pt x="48" y="7"/>
                  </a:lnTo>
                  <a:lnTo>
                    <a:pt x="51" y="5"/>
                  </a:lnTo>
                  <a:lnTo>
                    <a:pt x="52" y="3"/>
                  </a:lnTo>
                  <a:lnTo>
                    <a:pt x="54" y="0"/>
                  </a:lnTo>
                  <a:lnTo>
                    <a:pt x="54" y="8"/>
                  </a:lnTo>
                  <a:lnTo>
                    <a:pt x="53" y="18"/>
                  </a:lnTo>
                  <a:lnTo>
                    <a:pt x="51" y="27"/>
                  </a:lnTo>
                  <a:lnTo>
                    <a:pt x="49" y="33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h-TH"/>
            </a:p>
          </p:txBody>
        </p:sp>
        <p:sp>
          <p:nvSpPr>
            <p:cNvPr id="12352" name="Freeform 57"/>
            <p:cNvSpPr>
              <a:spLocks/>
            </p:cNvSpPr>
            <p:nvPr/>
          </p:nvSpPr>
          <p:spPr bwMode="auto">
            <a:xfrm>
              <a:off x="2594" y="1510"/>
              <a:ext cx="40" cy="16"/>
            </a:xfrm>
            <a:custGeom>
              <a:avLst/>
              <a:gdLst>
                <a:gd name="T0" fmla="*/ 0 w 82"/>
                <a:gd name="T1" fmla="*/ 1 h 33"/>
                <a:gd name="T2" fmla="*/ 3 w 82"/>
                <a:gd name="T3" fmla="*/ 1 h 33"/>
                <a:gd name="T4" fmla="*/ 5 w 82"/>
                <a:gd name="T5" fmla="*/ 0 h 33"/>
                <a:gd name="T6" fmla="*/ 8 w 82"/>
                <a:gd name="T7" fmla="*/ 0 h 33"/>
                <a:gd name="T8" fmla="*/ 11 w 82"/>
                <a:gd name="T9" fmla="*/ 0 h 33"/>
                <a:gd name="T10" fmla="*/ 14 w 82"/>
                <a:gd name="T11" fmla="*/ 0 h 33"/>
                <a:gd name="T12" fmla="*/ 16 w 82"/>
                <a:gd name="T13" fmla="*/ 0 h 33"/>
                <a:gd name="T14" fmla="*/ 18 w 82"/>
                <a:gd name="T15" fmla="*/ 0 h 33"/>
                <a:gd name="T16" fmla="*/ 20 w 82"/>
                <a:gd name="T17" fmla="*/ 0 h 33"/>
                <a:gd name="T18" fmla="*/ 21 w 82"/>
                <a:gd name="T19" fmla="*/ 0 h 33"/>
                <a:gd name="T20" fmla="*/ 23 w 82"/>
                <a:gd name="T21" fmla="*/ 1 h 33"/>
                <a:gd name="T22" fmla="*/ 26 w 82"/>
                <a:gd name="T23" fmla="*/ 1 h 33"/>
                <a:gd name="T24" fmla="*/ 27 w 82"/>
                <a:gd name="T25" fmla="*/ 2 h 33"/>
                <a:gd name="T26" fmla="*/ 29 w 82"/>
                <a:gd name="T27" fmla="*/ 3 h 33"/>
                <a:gd name="T28" fmla="*/ 32 w 82"/>
                <a:gd name="T29" fmla="*/ 5 h 33"/>
                <a:gd name="T30" fmla="*/ 34 w 82"/>
                <a:gd name="T31" fmla="*/ 6 h 33"/>
                <a:gd name="T32" fmla="*/ 36 w 82"/>
                <a:gd name="T33" fmla="*/ 7 h 33"/>
                <a:gd name="T34" fmla="*/ 38 w 82"/>
                <a:gd name="T35" fmla="*/ 9 h 33"/>
                <a:gd name="T36" fmla="*/ 40 w 82"/>
                <a:gd name="T37" fmla="*/ 11 h 33"/>
                <a:gd name="T38" fmla="*/ 40 w 82"/>
                <a:gd name="T39" fmla="*/ 13 h 33"/>
                <a:gd name="T40" fmla="*/ 38 w 82"/>
                <a:gd name="T41" fmla="*/ 16 h 33"/>
                <a:gd name="T42" fmla="*/ 35 w 82"/>
                <a:gd name="T43" fmla="*/ 15 h 33"/>
                <a:gd name="T44" fmla="*/ 30 w 82"/>
                <a:gd name="T45" fmla="*/ 14 h 33"/>
                <a:gd name="T46" fmla="*/ 26 w 82"/>
                <a:gd name="T47" fmla="*/ 14 h 33"/>
                <a:gd name="T48" fmla="*/ 23 w 82"/>
                <a:gd name="T49" fmla="*/ 16 h 33"/>
                <a:gd name="T50" fmla="*/ 22 w 82"/>
                <a:gd name="T51" fmla="*/ 11 h 33"/>
                <a:gd name="T52" fmla="*/ 20 w 82"/>
                <a:gd name="T53" fmla="*/ 9 h 33"/>
                <a:gd name="T54" fmla="*/ 18 w 82"/>
                <a:gd name="T55" fmla="*/ 8 h 33"/>
                <a:gd name="T56" fmla="*/ 16 w 82"/>
                <a:gd name="T57" fmla="*/ 7 h 33"/>
                <a:gd name="T58" fmla="*/ 13 w 82"/>
                <a:gd name="T59" fmla="*/ 8 h 33"/>
                <a:gd name="T60" fmla="*/ 8 w 82"/>
                <a:gd name="T61" fmla="*/ 8 h 33"/>
                <a:gd name="T62" fmla="*/ 4 w 82"/>
                <a:gd name="T63" fmla="*/ 8 h 33"/>
                <a:gd name="T64" fmla="*/ 1 w 82"/>
                <a:gd name="T65" fmla="*/ 7 h 33"/>
                <a:gd name="T66" fmla="*/ 1 w 82"/>
                <a:gd name="T67" fmla="*/ 6 h 33"/>
                <a:gd name="T68" fmla="*/ 0 w 82"/>
                <a:gd name="T69" fmla="*/ 5 h 33"/>
                <a:gd name="T70" fmla="*/ 0 w 82"/>
                <a:gd name="T71" fmla="*/ 3 h 33"/>
                <a:gd name="T72" fmla="*/ 0 w 82"/>
                <a:gd name="T73" fmla="*/ 1 h 33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w 82"/>
                <a:gd name="T112" fmla="*/ 0 h 33"/>
                <a:gd name="T113" fmla="*/ 82 w 82"/>
                <a:gd name="T114" fmla="*/ 33 h 33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T111" t="T112" r="T113" b="T114"/>
              <a:pathLst>
                <a:path w="82" h="33">
                  <a:moveTo>
                    <a:pt x="1" y="3"/>
                  </a:moveTo>
                  <a:lnTo>
                    <a:pt x="6" y="2"/>
                  </a:lnTo>
                  <a:lnTo>
                    <a:pt x="10" y="0"/>
                  </a:lnTo>
                  <a:lnTo>
                    <a:pt x="16" y="0"/>
                  </a:lnTo>
                  <a:lnTo>
                    <a:pt x="22" y="0"/>
                  </a:lnTo>
                  <a:lnTo>
                    <a:pt x="28" y="0"/>
                  </a:lnTo>
                  <a:lnTo>
                    <a:pt x="33" y="0"/>
                  </a:lnTo>
                  <a:lnTo>
                    <a:pt x="37" y="0"/>
                  </a:lnTo>
                  <a:lnTo>
                    <a:pt x="40" y="0"/>
                  </a:lnTo>
                  <a:lnTo>
                    <a:pt x="44" y="0"/>
                  </a:lnTo>
                  <a:lnTo>
                    <a:pt x="48" y="2"/>
                  </a:lnTo>
                  <a:lnTo>
                    <a:pt x="53" y="3"/>
                  </a:lnTo>
                  <a:lnTo>
                    <a:pt x="56" y="5"/>
                  </a:lnTo>
                  <a:lnTo>
                    <a:pt x="60" y="7"/>
                  </a:lnTo>
                  <a:lnTo>
                    <a:pt x="65" y="10"/>
                  </a:lnTo>
                  <a:lnTo>
                    <a:pt x="69" y="13"/>
                  </a:lnTo>
                  <a:lnTo>
                    <a:pt x="74" y="15"/>
                  </a:lnTo>
                  <a:lnTo>
                    <a:pt x="77" y="18"/>
                  </a:lnTo>
                  <a:lnTo>
                    <a:pt x="82" y="22"/>
                  </a:lnTo>
                  <a:lnTo>
                    <a:pt x="82" y="27"/>
                  </a:lnTo>
                  <a:lnTo>
                    <a:pt x="78" y="33"/>
                  </a:lnTo>
                  <a:lnTo>
                    <a:pt x="71" y="30"/>
                  </a:lnTo>
                  <a:lnTo>
                    <a:pt x="62" y="28"/>
                  </a:lnTo>
                  <a:lnTo>
                    <a:pt x="53" y="29"/>
                  </a:lnTo>
                  <a:lnTo>
                    <a:pt x="47" y="32"/>
                  </a:lnTo>
                  <a:lnTo>
                    <a:pt x="45" y="23"/>
                  </a:lnTo>
                  <a:lnTo>
                    <a:pt x="41" y="19"/>
                  </a:lnTo>
                  <a:lnTo>
                    <a:pt x="37" y="17"/>
                  </a:lnTo>
                  <a:lnTo>
                    <a:pt x="33" y="15"/>
                  </a:lnTo>
                  <a:lnTo>
                    <a:pt x="27" y="17"/>
                  </a:lnTo>
                  <a:lnTo>
                    <a:pt x="17" y="17"/>
                  </a:lnTo>
                  <a:lnTo>
                    <a:pt x="9" y="17"/>
                  </a:lnTo>
                  <a:lnTo>
                    <a:pt x="3" y="15"/>
                  </a:lnTo>
                  <a:lnTo>
                    <a:pt x="2" y="13"/>
                  </a:lnTo>
                  <a:lnTo>
                    <a:pt x="1" y="10"/>
                  </a:lnTo>
                  <a:lnTo>
                    <a:pt x="0" y="6"/>
                  </a:lnTo>
                  <a:lnTo>
                    <a:pt x="1" y="3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h-TH"/>
            </a:p>
          </p:txBody>
        </p:sp>
        <p:sp>
          <p:nvSpPr>
            <p:cNvPr id="12353" name="Freeform 58"/>
            <p:cNvSpPr>
              <a:spLocks/>
            </p:cNvSpPr>
            <p:nvPr/>
          </p:nvSpPr>
          <p:spPr bwMode="auto">
            <a:xfrm>
              <a:off x="2587" y="1535"/>
              <a:ext cx="81" cy="141"/>
            </a:xfrm>
            <a:custGeom>
              <a:avLst/>
              <a:gdLst>
                <a:gd name="T0" fmla="*/ 76 w 163"/>
                <a:gd name="T1" fmla="*/ 22 h 282"/>
                <a:gd name="T2" fmla="*/ 67 w 163"/>
                <a:gd name="T3" fmla="*/ 24 h 282"/>
                <a:gd name="T4" fmla="*/ 60 w 163"/>
                <a:gd name="T5" fmla="*/ 24 h 282"/>
                <a:gd name="T6" fmla="*/ 55 w 163"/>
                <a:gd name="T7" fmla="*/ 22 h 282"/>
                <a:gd name="T8" fmla="*/ 53 w 163"/>
                <a:gd name="T9" fmla="*/ 20 h 282"/>
                <a:gd name="T10" fmla="*/ 50 w 163"/>
                <a:gd name="T11" fmla="*/ 21 h 282"/>
                <a:gd name="T12" fmla="*/ 47 w 163"/>
                <a:gd name="T13" fmla="*/ 26 h 282"/>
                <a:gd name="T14" fmla="*/ 43 w 163"/>
                <a:gd name="T15" fmla="*/ 34 h 282"/>
                <a:gd name="T16" fmla="*/ 42 w 163"/>
                <a:gd name="T17" fmla="*/ 39 h 282"/>
                <a:gd name="T18" fmla="*/ 42 w 163"/>
                <a:gd name="T19" fmla="*/ 41 h 282"/>
                <a:gd name="T20" fmla="*/ 43 w 163"/>
                <a:gd name="T21" fmla="*/ 43 h 282"/>
                <a:gd name="T22" fmla="*/ 42 w 163"/>
                <a:gd name="T23" fmla="*/ 45 h 282"/>
                <a:gd name="T24" fmla="*/ 42 w 163"/>
                <a:gd name="T25" fmla="*/ 49 h 282"/>
                <a:gd name="T26" fmla="*/ 42 w 163"/>
                <a:gd name="T27" fmla="*/ 52 h 282"/>
                <a:gd name="T28" fmla="*/ 41 w 163"/>
                <a:gd name="T29" fmla="*/ 57 h 282"/>
                <a:gd name="T30" fmla="*/ 35 w 163"/>
                <a:gd name="T31" fmla="*/ 65 h 282"/>
                <a:gd name="T32" fmla="*/ 28 w 163"/>
                <a:gd name="T33" fmla="*/ 75 h 282"/>
                <a:gd name="T34" fmla="*/ 25 w 163"/>
                <a:gd name="T35" fmla="*/ 81 h 282"/>
                <a:gd name="T36" fmla="*/ 26 w 163"/>
                <a:gd name="T37" fmla="*/ 89 h 282"/>
                <a:gd name="T38" fmla="*/ 32 w 163"/>
                <a:gd name="T39" fmla="*/ 110 h 282"/>
                <a:gd name="T40" fmla="*/ 30 w 163"/>
                <a:gd name="T41" fmla="*/ 125 h 282"/>
                <a:gd name="T42" fmla="*/ 22 w 163"/>
                <a:gd name="T43" fmla="*/ 130 h 282"/>
                <a:gd name="T44" fmla="*/ 17 w 163"/>
                <a:gd name="T45" fmla="*/ 135 h 282"/>
                <a:gd name="T46" fmla="*/ 21 w 163"/>
                <a:gd name="T47" fmla="*/ 135 h 282"/>
                <a:gd name="T48" fmla="*/ 25 w 163"/>
                <a:gd name="T49" fmla="*/ 137 h 282"/>
                <a:gd name="T50" fmla="*/ 21 w 163"/>
                <a:gd name="T51" fmla="*/ 136 h 282"/>
                <a:gd name="T52" fmla="*/ 17 w 163"/>
                <a:gd name="T53" fmla="*/ 137 h 282"/>
                <a:gd name="T54" fmla="*/ 14 w 163"/>
                <a:gd name="T55" fmla="*/ 139 h 282"/>
                <a:gd name="T56" fmla="*/ 12 w 163"/>
                <a:gd name="T57" fmla="*/ 141 h 282"/>
                <a:gd name="T58" fmla="*/ 12 w 163"/>
                <a:gd name="T59" fmla="*/ 119 h 282"/>
                <a:gd name="T60" fmla="*/ 19 w 163"/>
                <a:gd name="T61" fmla="*/ 110 h 282"/>
                <a:gd name="T62" fmla="*/ 17 w 163"/>
                <a:gd name="T63" fmla="*/ 103 h 282"/>
                <a:gd name="T64" fmla="*/ 12 w 163"/>
                <a:gd name="T65" fmla="*/ 98 h 282"/>
                <a:gd name="T66" fmla="*/ 6 w 163"/>
                <a:gd name="T67" fmla="*/ 94 h 282"/>
                <a:gd name="T68" fmla="*/ 2 w 163"/>
                <a:gd name="T69" fmla="*/ 93 h 282"/>
                <a:gd name="T70" fmla="*/ 0 w 163"/>
                <a:gd name="T71" fmla="*/ 91 h 282"/>
                <a:gd name="T72" fmla="*/ 0 w 163"/>
                <a:gd name="T73" fmla="*/ 88 h 282"/>
                <a:gd name="T74" fmla="*/ 6 w 163"/>
                <a:gd name="T75" fmla="*/ 83 h 282"/>
                <a:gd name="T76" fmla="*/ 17 w 163"/>
                <a:gd name="T77" fmla="*/ 77 h 282"/>
                <a:gd name="T78" fmla="*/ 21 w 163"/>
                <a:gd name="T79" fmla="*/ 65 h 282"/>
                <a:gd name="T80" fmla="*/ 19 w 163"/>
                <a:gd name="T81" fmla="*/ 54 h 282"/>
                <a:gd name="T82" fmla="*/ 17 w 163"/>
                <a:gd name="T83" fmla="*/ 47 h 282"/>
                <a:gd name="T84" fmla="*/ 18 w 163"/>
                <a:gd name="T85" fmla="*/ 39 h 282"/>
                <a:gd name="T86" fmla="*/ 29 w 163"/>
                <a:gd name="T87" fmla="*/ 34 h 282"/>
                <a:gd name="T88" fmla="*/ 36 w 163"/>
                <a:gd name="T89" fmla="*/ 25 h 282"/>
                <a:gd name="T90" fmla="*/ 39 w 163"/>
                <a:gd name="T91" fmla="*/ 15 h 282"/>
                <a:gd name="T92" fmla="*/ 41 w 163"/>
                <a:gd name="T93" fmla="*/ 9 h 282"/>
                <a:gd name="T94" fmla="*/ 42 w 163"/>
                <a:gd name="T95" fmla="*/ 4 h 282"/>
                <a:gd name="T96" fmla="*/ 46 w 163"/>
                <a:gd name="T97" fmla="*/ 0 h 282"/>
                <a:gd name="T98" fmla="*/ 51 w 163"/>
                <a:gd name="T99" fmla="*/ 1 h 282"/>
                <a:gd name="T100" fmla="*/ 54 w 163"/>
                <a:gd name="T101" fmla="*/ 5 h 282"/>
                <a:gd name="T102" fmla="*/ 58 w 163"/>
                <a:gd name="T103" fmla="*/ 11 h 282"/>
                <a:gd name="T104" fmla="*/ 63 w 163"/>
                <a:gd name="T105" fmla="*/ 16 h 282"/>
                <a:gd name="T106" fmla="*/ 70 w 163"/>
                <a:gd name="T107" fmla="*/ 14 h 282"/>
                <a:gd name="T108" fmla="*/ 78 w 163"/>
                <a:gd name="T109" fmla="*/ 5 h 282"/>
                <a:gd name="T110" fmla="*/ 80 w 163"/>
                <a:gd name="T111" fmla="*/ 13 h 282"/>
                <a:gd name="T112" fmla="*/ 81 w 163"/>
                <a:gd name="T113" fmla="*/ 20 h 282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w 163"/>
                <a:gd name="T172" fmla="*/ 0 h 282"/>
                <a:gd name="T173" fmla="*/ 163 w 163"/>
                <a:gd name="T174" fmla="*/ 282 h 282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T171" t="T172" r="T173" b="T174"/>
              <a:pathLst>
                <a:path w="163" h="282">
                  <a:moveTo>
                    <a:pt x="163" y="39"/>
                  </a:moveTo>
                  <a:lnTo>
                    <a:pt x="153" y="44"/>
                  </a:lnTo>
                  <a:lnTo>
                    <a:pt x="144" y="46"/>
                  </a:lnTo>
                  <a:lnTo>
                    <a:pt x="135" y="47"/>
                  </a:lnTo>
                  <a:lnTo>
                    <a:pt x="127" y="47"/>
                  </a:lnTo>
                  <a:lnTo>
                    <a:pt x="120" y="47"/>
                  </a:lnTo>
                  <a:lnTo>
                    <a:pt x="113" y="45"/>
                  </a:lnTo>
                  <a:lnTo>
                    <a:pt x="110" y="44"/>
                  </a:lnTo>
                  <a:lnTo>
                    <a:pt x="107" y="41"/>
                  </a:lnTo>
                  <a:lnTo>
                    <a:pt x="106" y="39"/>
                  </a:lnTo>
                  <a:lnTo>
                    <a:pt x="104" y="39"/>
                  </a:lnTo>
                  <a:lnTo>
                    <a:pt x="100" y="41"/>
                  </a:lnTo>
                  <a:lnTo>
                    <a:pt x="98" y="45"/>
                  </a:lnTo>
                  <a:lnTo>
                    <a:pt x="95" y="51"/>
                  </a:lnTo>
                  <a:lnTo>
                    <a:pt x="90" y="60"/>
                  </a:lnTo>
                  <a:lnTo>
                    <a:pt x="87" y="68"/>
                  </a:lnTo>
                  <a:lnTo>
                    <a:pt x="85" y="75"/>
                  </a:lnTo>
                  <a:lnTo>
                    <a:pt x="84" y="78"/>
                  </a:lnTo>
                  <a:lnTo>
                    <a:pt x="84" y="79"/>
                  </a:lnTo>
                  <a:lnTo>
                    <a:pt x="84" y="81"/>
                  </a:lnTo>
                  <a:lnTo>
                    <a:pt x="87" y="83"/>
                  </a:lnTo>
                  <a:lnTo>
                    <a:pt x="87" y="85"/>
                  </a:lnTo>
                  <a:lnTo>
                    <a:pt x="85" y="86"/>
                  </a:lnTo>
                  <a:lnTo>
                    <a:pt x="85" y="90"/>
                  </a:lnTo>
                  <a:lnTo>
                    <a:pt x="84" y="93"/>
                  </a:lnTo>
                  <a:lnTo>
                    <a:pt x="84" y="97"/>
                  </a:lnTo>
                  <a:lnTo>
                    <a:pt x="84" y="100"/>
                  </a:lnTo>
                  <a:lnTo>
                    <a:pt x="85" y="104"/>
                  </a:lnTo>
                  <a:lnTo>
                    <a:pt x="87" y="107"/>
                  </a:lnTo>
                  <a:lnTo>
                    <a:pt x="82" y="113"/>
                  </a:lnTo>
                  <a:lnTo>
                    <a:pt x="76" y="120"/>
                  </a:lnTo>
                  <a:lnTo>
                    <a:pt x="70" y="129"/>
                  </a:lnTo>
                  <a:lnTo>
                    <a:pt x="64" y="138"/>
                  </a:lnTo>
                  <a:lnTo>
                    <a:pt x="57" y="149"/>
                  </a:lnTo>
                  <a:lnTo>
                    <a:pt x="52" y="157"/>
                  </a:lnTo>
                  <a:lnTo>
                    <a:pt x="50" y="162"/>
                  </a:lnTo>
                  <a:lnTo>
                    <a:pt x="49" y="167"/>
                  </a:lnTo>
                  <a:lnTo>
                    <a:pt x="53" y="177"/>
                  </a:lnTo>
                  <a:lnTo>
                    <a:pt x="60" y="196"/>
                  </a:lnTo>
                  <a:lnTo>
                    <a:pt x="64" y="220"/>
                  </a:lnTo>
                  <a:lnTo>
                    <a:pt x="59" y="245"/>
                  </a:lnTo>
                  <a:lnTo>
                    <a:pt x="60" y="249"/>
                  </a:lnTo>
                  <a:lnTo>
                    <a:pt x="53" y="253"/>
                  </a:lnTo>
                  <a:lnTo>
                    <a:pt x="45" y="259"/>
                  </a:lnTo>
                  <a:lnTo>
                    <a:pt x="38" y="264"/>
                  </a:lnTo>
                  <a:lnTo>
                    <a:pt x="34" y="269"/>
                  </a:lnTo>
                  <a:lnTo>
                    <a:pt x="37" y="269"/>
                  </a:lnTo>
                  <a:lnTo>
                    <a:pt x="43" y="269"/>
                  </a:lnTo>
                  <a:lnTo>
                    <a:pt x="47" y="272"/>
                  </a:lnTo>
                  <a:lnTo>
                    <a:pt x="51" y="273"/>
                  </a:lnTo>
                  <a:lnTo>
                    <a:pt x="46" y="272"/>
                  </a:lnTo>
                  <a:lnTo>
                    <a:pt x="43" y="272"/>
                  </a:lnTo>
                  <a:lnTo>
                    <a:pt x="38" y="273"/>
                  </a:lnTo>
                  <a:lnTo>
                    <a:pt x="34" y="274"/>
                  </a:lnTo>
                  <a:lnTo>
                    <a:pt x="30" y="275"/>
                  </a:lnTo>
                  <a:lnTo>
                    <a:pt x="28" y="278"/>
                  </a:lnTo>
                  <a:lnTo>
                    <a:pt x="26" y="280"/>
                  </a:lnTo>
                  <a:lnTo>
                    <a:pt x="24" y="282"/>
                  </a:lnTo>
                  <a:lnTo>
                    <a:pt x="21" y="256"/>
                  </a:lnTo>
                  <a:lnTo>
                    <a:pt x="24" y="238"/>
                  </a:lnTo>
                  <a:lnTo>
                    <a:pt x="31" y="227"/>
                  </a:lnTo>
                  <a:lnTo>
                    <a:pt x="39" y="220"/>
                  </a:lnTo>
                  <a:lnTo>
                    <a:pt x="38" y="212"/>
                  </a:lnTo>
                  <a:lnTo>
                    <a:pt x="35" y="205"/>
                  </a:lnTo>
                  <a:lnTo>
                    <a:pt x="30" y="199"/>
                  </a:lnTo>
                  <a:lnTo>
                    <a:pt x="24" y="195"/>
                  </a:lnTo>
                  <a:lnTo>
                    <a:pt x="19" y="190"/>
                  </a:lnTo>
                  <a:lnTo>
                    <a:pt x="13" y="188"/>
                  </a:lnTo>
                  <a:lnTo>
                    <a:pt x="7" y="187"/>
                  </a:lnTo>
                  <a:lnTo>
                    <a:pt x="5" y="185"/>
                  </a:lnTo>
                  <a:lnTo>
                    <a:pt x="2" y="185"/>
                  </a:lnTo>
                  <a:lnTo>
                    <a:pt x="1" y="182"/>
                  </a:lnTo>
                  <a:lnTo>
                    <a:pt x="0" y="178"/>
                  </a:lnTo>
                  <a:lnTo>
                    <a:pt x="1" y="175"/>
                  </a:lnTo>
                  <a:lnTo>
                    <a:pt x="5" y="172"/>
                  </a:lnTo>
                  <a:lnTo>
                    <a:pt x="12" y="166"/>
                  </a:lnTo>
                  <a:lnTo>
                    <a:pt x="22" y="160"/>
                  </a:lnTo>
                  <a:lnTo>
                    <a:pt x="34" y="153"/>
                  </a:lnTo>
                  <a:lnTo>
                    <a:pt x="41" y="143"/>
                  </a:lnTo>
                  <a:lnTo>
                    <a:pt x="43" y="130"/>
                  </a:lnTo>
                  <a:lnTo>
                    <a:pt x="42" y="117"/>
                  </a:lnTo>
                  <a:lnTo>
                    <a:pt x="38" y="108"/>
                  </a:lnTo>
                  <a:lnTo>
                    <a:pt x="36" y="101"/>
                  </a:lnTo>
                  <a:lnTo>
                    <a:pt x="35" y="93"/>
                  </a:lnTo>
                  <a:lnTo>
                    <a:pt x="35" y="84"/>
                  </a:lnTo>
                  <a:lnTo>
                    <a:pt x="36" y="77"/>
                  </a:lnTo>
                  <a:lnTo>
                    <a:pt x="49" y="74"/>
                  </a:lnTo>
                  <a:lnTo>
                    <a:pt x="58" y="68"/>
                  </a:lnTo>
                  <a:lnTo>
                    <a:pt x="66" y="60"/>
                  </a:lnTo>
                  <a:lnTo>
                    <a:pt x="72" y="49"/>
                  </a:lnTo>
                  <a:lnTo>
                    <a:pt x="76" y="39"/>
                  </a:lnTo>
                  <a:lnTo>
                    <a:pt x="79" y="30"/>
                  </a:lnTo>
                  <a:lnTo>
                    <a:pt x="81" y="22"/>
                  </a:lnTo>
                  <a:lnTo>
                    <a:pt x="82" y="17"/>
                  </a:lnTo>
                  <a:lnTo>
                    <a:pt x="83" y="13"/>
                  </a:lnTo>
                  <a:lnTo>
                    <a:pt x="84" y="7"/>
                  </a:lnTo>
                  <a:lnTo>
                    <a:pt x="88" y="2"/>
                  </a:lnTo>
                  <a:lnTo>
                    <a:pt x="92" y="0"/>
                  </a:lnTo>
                  <a:lnTo>
                    <a:pt x="99" y="0"/>
                  </a:lnTo>
                  <a:lnTo>
                    <a:pt x="103" y="1"/>
                  </a:lnTo>
                  <a:lnTo>
                    <a:pt x="106" y="5"/>
                  </a:lnTo>
                  <a:lnTo>
                    <a:pt x="108" y="10"/>
                  </a:lnTo>
                  <a:lnTo>
                    <a:pt x="112" y="16"/>
                  </a:lnTo>
                  <a:lnTo>
                    <a:pt x="117" y="22"/>
                  </a:lnTo>
                  <a:lnTo>
                    <a:pt x="122" y="28"/>
                  </a:lnTo>
                  <a:lnTo>
                    <a:pt x="126" y="32"/>
                  </a:lnTo>
                  <a:lnTo>
                    <a:pt x="132" y="33"/>
                  </a:lnTo>
                  <a:lnTo>
                    <a:pt x="140" y="28"/>
                  </a:lnTo>
                  <a:lnTo>
                    <a:pt x="149" y="18"/>
                  </a:lnTo>
                  <a:lnTo>
                    <a:pt x="157" y="9"/>
                  </a:lnTo>
                  <a:lnTo>
                    <a:pt x="159" y="18"/>
                  </a:lnTo>
                  <a:lnTo>
                    <a:pt x="160" y="26"/>
                  </a:lnTo>
                  <a:lnTo>
                    <a:pt x="161" y="33"/>
                  </a:lnTo>
                  <a:lnTo>
                    <a:pt x="163" y="39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h-TH"/>
            </a:p>
          </p:txBody>
        </p:sp>
        <p:sp>
          <p:nvSpPr>
            <p:cNvPr id="12354" name="Freeform 59"/>
            <p:cNvSpPr>
              <a:spLocks/>
            </p:cNvSpPr>
            <p:nvPr/>
          </p:nvSpPr>
          <p:spPr bwMode="auto">
            <a:xfrm>
              <a:off x="3222" y="1601"/>
              <a:ext cx="43" cy="129"/>
            </a:xfrm>
            <a:custGeom>
              <a:avLst/>
              <a:gdLst>
                <a:gd name="T0" fmla="*/ 27 w 86"/>
                <a:gd name="T1" fmla="*/ 129 h 258"/>
                <a:gd name="T2" fmla="*/ 23 w 86"/>
                <a:gd name="T3" fmla="*/ 129 h 258"/>
                <a:gd name="T4" fmla="*/ 19 w 86"/>
                <a:gd name="T5" fmla="*/ 125 h 258"/>
                <a:gd name="T6" fmla="*/ 17 w 86"/>
                <a:gd name="T7" fmla="*/ 117 h 258"/>
                <a:gd name="T8" fmla="*/ 17 w 86"/>
                <a:gd name="T9" fmla="*/ 112 h 258"/>
                <a:gd name="T10" fmla="*/ 18 w 86"/>
                <a:gd name="T11" fmla="*/ 109 h 258"/>
                <a:gd name="T12" fmla="*/ 17 w 86"/>
                <a:gd name="T13" fmla="*/ 107 h 258"/>
                <a:gd name="T14" fmla="*/ 14 w 86"/>
                <a:gd name="T15" fmla="*/ 104 h 258"/>
                <a:gd name="T16" fmla="*/ 13 w 86"/>
                <a:gd name="T17" fmla="*/ 100 h 258"/>
                <a:gd name="T18" fmla="*/ 16 w 86"/>
                <a:gd name="T19" fmla="*/ 96 h 258"/>
                <a:gd name="T20" fmla="*/ 16 w 86"/>
                <a:gd name="T21" fmla="*/ 94 h 258"/>
                <a:gd name="T22" fmla="*/ 12 w 86"/>
                <a:gd name="T23" fmla="*/ 92 h 258"/>
                <a:gd name="T24" fmla="*/ 11 w 86"/>
                <a:gd name="T25" fmla="*/ 88 h 258"/>
                <a:gd name="T26" fmla="*/ 13 w 86"/>
                <a:gd name="T27" fmla="*/ 82 h 258"/>
                <a:gd name="T28" fmla="*/ 12 w 86"/>
                <a:gd name="T29" fmla="*/ 78 h 258"/>
                <a:gd name="T30" fmla="*/ 8 w 86"/>
                <a:gd name="T31" fmla="*/ 76 h 258"/>
                <a:gd name="T32" fmla="*/ 6 w 86"/>
                <a:gd name="T33" fmla="*/ 76 h 258"/>
                <a:gd name="T34" fmla="*/ 2 w 86"/>
                <a:gd name="T35" fmla="*/ 75 h 258"/>
                <a:gd name="T36" fmla="*/ 0 w 86"/>
                <a:gd name="T37" fmla="*/ 68 h 258"/>
                <a:gd name="T38" fmla="*/ 5 w 86"/>
                <a:gd name="T39" fmla="*/ 49 h 258"/>
                <a:gd name="T40" fmla="*/ 5 w 86"/>
                <a:gd name="T41" fmla="*/ 42 h 258"/>
                <a:gd name="T42" fmla="*/ 4 w 86"/>
                <a:gd name="T43" fmla="*/ 37 h 258"/>
                <a:gd name="T44" fmla="*/ 4 w 86"/>
                <a:gd name="T45" fmla="*/ 33 h 258"/>
                <a:gd name="T46" fmla="*/ 5 w 86"/>
                <a:gd name="T47" fmla="*/ 25 h 258"/>
                <a:gd name="T48" fmla="*/ 6 w 86"/>
                <a:gd name="T49" fmla="*/ 19 h 258"/>
                <a:gd name="T50" fmla="*/ 9 w 86"/>
                <a:gd name="T51" fmla="*/ 14 h 258"/>
                <a:gd name="T52" fmla="*/ 14 w 86"/>
                <a:gd name="T53" fmla="*/ 11 h 258"/>
                <a:gd name="T54" fmla="*/ 20 w 86"/>
                <a:gd name="T55" fmla="*/ 9 h 258"/>
                <a:gd name="T56" fmla="*/ 24 w 86"/>
                <a:gd name="T57" fmla="*/ 6 h 258"/>
                <a:gd name="T58" fmla="*/ 29 w 86"/>
                <a:gd name="T59" fmla="*/ 1 h 258"/>
                <a:gd name="T60" fmla="*/ 31 w 86"/>
                <a:gd name="T61" fmla="*/ 3 h 258"/>
                <a:gd name="T62" fmla="*/ 28 w 86"/>
                <a:gd name="T63" fmla="*/ 9 h 258"/>
                <a:gd name="T64" fmla="*/ 27 w 86"/>
                <a:gd name="T65" fmla="*/ 18 h 258"/>
                <a:gd name="T66" fmla="*/ 31 w 86"/>
                <a:gd name="T67" fmla="*/ 30 h 258"/>
                <a:gd name="T68" fmla="*/ 36 w 86"/>
                <a:gd name="T69" fmla="*/ 36 h 258"/>
                <a:gd name="T70" fmla="*/ 42 w 86"/>
                <a:gd name="T71" fmla="*/ 45 h 258"/>
                <a:gd name="T72" fmla="*/ 42 w 86"/>
                <a:gd name="T73" fmla="*/ 55 h 258"/>
                <a:gd name="T74" fmla="*/ 35 w 86"/>
                <a:gd name="T75" fmla="*/ 63 h 258"/>
                <a:gd name="T76" fmla="*/ 29 w 86"/>
                <a:gd name="T77" fmla="*/ 72 h 258"/>
                <a:gd name="T78" fmla="*/ 28 w 86"/>
                <a:gd name="T79" fmla="*/ 83 h 258"/>
                <a:gd name="T80" fmla="*/ 29 w 86"/>
                <a:gd name="T81" fmla="*/ 90 h 258"/>
                <a:gd name="T82" fmla="*/ 30 w 86"/>
                <a:gd name="T83" fmla="*/ 95 h 258"/>
                <a:gd name="T84" fmla="*/ 30 w 86"/>
                <a:gd name="T85" fmla="*/ 102 h 258"/>
                <a:gd name="T86" fmla="*/ 32 w 86"/>
                <a:gd name="T87" fmla="*/ 107 h 258"/>
                <a:gd name="T88" fmla="*/ 34 w 86"/>
                <a:gd name="T89" fmla="*/ 113 h 258"/>
                <a:gd name="T90" fmla="*/ 34 w 86"/>
                <a:gd name="T91" fmla="*/ 126 h 258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w 86"/>
                <a:gd name="T139" fmla="*/ 0 h 258"/>
                <a:gd name="T140" fmla="*/ 86 w 86"/>
                <a:gd name="T141" fmla="*/ 258 h 258"/>
              </a:gdLst>
              <a:ahLst/>
              <a:cxnLst>
                <a:cxn ang="T92">
                  <a:pos x="T0" y="T1"/>
                </a:cxn>
                <a:cxn ang="T93">
                  <a:pos x="T2" y="T3"/>
                </a:cxn>
                <a:cxn ang="T94">
                  <a:pos x="T4" y="T5"/>
                </a:cxn>
                <a:cxn ang="T95">
                  <a:pos x="T6" y="T7"/>
                </a:cxn>
                <a:cxn ang="T96">
                  <a:pos x="T8" y="T9"/>
                </a:cxn>
                <a:cxn ang="T97">
                  <a:pos x="T10" y="T11"/>
                </a:cxn>
                <a:cxn ang="T98">
                  <a:pos x="T12" y="T13"/>
                </a:cxn>
                <a:cxn ang="T99">
                  <a:pos x="T14" y="T15"/>
                </a:cxn>
                <a:cxn ang="T100">
                  <a:pos x="T16" y="T17"/>
                </a:cxn>
                <a:cxn ang="T101">
                  <a:pos x="T18" y="T19"/>
                </a:cxn>
                <a:cxn ang="T102">
                  <a:pos x="T20" y="T21"/>
                </a:cxn>
                <a:cxn ang="T103">
                  <a:pos x="T22" y="T23"/>
                </a:cxn>
                <a:cxn ang="T104">
                  <a:pos x="T24" y="T25"/>
                </a:cxn>
                <a:cxn ang="T105">
                  <a:pos x="T26" y="T27"/>
                </a:cxn>
                <a:cxn ang="T106">
                  <a:pos x="T28" y="T29"/>
                </a:cxn>
                <a:cxn ang="T107">
                  <a:pos x="T30" y="T31"/>
                </a:cxn>
                <a:cxn ang="T108">
                  <a:pos x="T32" y="T33"/>
                </a:cxn>
                <a:cxn ang="T109">
                  <a:pos x="T34" y="T35"/>
                </a:cxn>
                <a:cxn ang="T110">
                  <a:pos x="T36" y="T37"/>
                </a:cxn>
                <a:cxn ang="T111">
                  <a:pos x="T38" y="T39"/>
                </a:cxn>
                <a:cxn ang="T112">
                  <a:pos x="T40" y="T41"/>
                </a:cxn>
                <a:cxn ang="T113">
                  <a:pos x="T42" y="T43"/>
                </a:cxn>
                <a:cxn ang="T114">
                  <a:pos x="T44" y="T45"/>
                </a:cxn>
                <a:cxn ang="T115">
                  <a:pos x="T46" y="T47"/>
                </a:cxn>
                <a:cxn ang="T116">
                  <a:pos x="T48" y="T49"/>
                </a:cxn>
                <a:cxn ang="T117">
                  <a:pos x="T50" y="T51"/>
                </a:cxn>
                <a:cxn ang="T118">
                  <a:pos x="T52" y="T53"/>
                </a:cxn>
                <a:cxn ang="T119">
                  <a:pos x="T54" y="T55"/>
                </a:cxn>
                <a:cxn ang="T120">
                  <a:pos x="T56" y="T57"/>
                </a:cxn>
                <a:cxn ang="T121">
                  <a:pos x="T58" y="T59"/>
                </a:cxn>
                <a:cxn ang="T122">
                  <a:pos x="T60" y="T61"/>
                </a:cxn>
                <a:cxn ang="T123">
                  <a:pos x="T62" y="T63"/>
                </a:cxn>
                <a:cxn ang="T124">
                  <a:pos x="T64" y="T65"/>
                </a:cxn>
                <a:cxn ang="T125">
                  <a:pos x="T66" y="T67"/>
                </a:cxn>
                <a:cxn ang="T126">
                  <a:pos x="T68" y="T69"/>
                </a:cxn>
                <a:cxn ang="T127">
                  <a:pos x="T70" y="T71"/>
                </a:cxn>
                <a:cxn ang="T128">
                  <a:pos x="T72" y="T73"/>
                </a:cxn>
                <a:cxn ang="T129">
                  <a:pos x="T74" y="T75"/>
                </a:cxn>
                <a:cxn ang="T130">
                  <a:pos x="T76" y="T77"/>
                </a:cxn>
                <a:cxn ang="T131">
                  <a:pos x="T78" y="T79"/>
                </a:cxn>
                <a:cxn ang="T132">
                  <a:pos x="T80" y="T81"/>
                </a:cxn>
                <a:cxn ang="T133">
                  <a:pos x="T82" y="T83"/>
                </a:cxn>
                <a:cxn ang="T134">
                  <a:pos x="T84" y="T85"/>
                </a:cxn>
                <a:cxn ang="T135">
                  <a:pos x="T86" y="T87"/>
                </a:cxn>
                <a:cxn ang="T136">
                  <a:pos x="T88" y="T89"/>
                </a:cxn>
                <a:cxn ang="T137">
                  <a:pos x="T90" y="T91"/>
                </a:cxn>
              </a:cxnLst>
              <a:rect l="T138" t="T139" r="T140" b="T141"/>
              <a:pathLst>
                <a:path w="86" h="258">
                  <a:moveTo>
                    <a:pt x="57" y="258"/>
                  </a:moveTo>
                  <a:lnTo>
                    <a:pt x="53" y="258"/>
                  </a:lnTo>
                  <a:lnTo>
                    <a:pt x="49" y="258"/>
                  </a:lnTo>
                  <a:lnTo>
                    <a:pt x="45" y="257"/>
                  </a:lnTo>
                  <a:lnTo>
                    <a:pt x="41" y="255"/>
                  </a:lnTo>
                  <a:lnTo>
                    <a:pt x="37" y="250"/>
                  </a:lnTo>
                  <a:lnTo>
                    <a:pt x="34" y="242"/>
                  </a:lnTo>
                  <a:lnTo>
                    <a:pt x="34" y="234"/>
                  </a:lnTo>
                  <a:lnTo>
                    <a:pt x="34" y="226"/>
                  </a:lnTo>
                  <a:lnTo>
                    <a:pt x="34" y="223"/>
                  </a:lnTo>
                  <a:lnTo>
                    <a:pt x="35" y="220"/>
                  </a:lnTo>
                  <a:lnTo>
                    <a:pt x="35" y="218"/>
                  </a:lnTo>
                  <a:lnTo>
                    <a:pt x="35" y="217"/>
                  </a:lnTo>
                  <a:lnTo>
                    <a:pt x="34" y="214"/>
                  </a:lnTo>
                  <a:lnTo>
                    <a:pt x="31" y="210"/>
                  </a:lnTo>
                  <a:lnTo>
                    <a:pt x="27" y="207"/>
                  </a:lnTo>
                  <a:lnTo>
                    <a:pt x="25" y="203"/>
                  </a:lnTo>
                  <a:lnTo>
                    <a:pt x="26" y="200"/>
                  </a:lnTo>
                  <a:lnTo>
                    <a:pt x="29" y="195"/>
                  </a:lnTo>
                  <a:lnTo>
                    <a:pt x="32" y="192"/>
                  </a:lnTo>
                  <a:lnTo>
                    <a:pt x="35" y="189"/>
                  </a:lnTo>
                  <a:lnTo>
                    <a:pt x="31" y="188"/>
                  </a:lnTo>
                  <a:lnTo>
                    <a:pt x="27" y="186"/>
                  </a:lnTo>
                  <a:lnTo>
                    <a:pt x="24" y="184"/>
                  </a:lnTo>
                  <a:lnTo>
                    <a:pt x="22" y="180"/>
                  </a:lnTo>
                  <a:lnTo>
                    <a:pt x="22" y="176"/>
                  </a:lnTo>
                  <a:lnTo>
                    <a:pt x="24" y="169"/>
                  </a:lnTo>
                  <a:lnTo>
                    <a:pt x="25" y="163"/>
                  </a:lnTo>
                  <a:lnTo>
                    <a:pt x="26" y="158"/>
                  </a:lnTo>
                  <a:lnTo>
                    <a:pt x="24" y="156"/>
                  </a:lnTo>
                  <a:lnTo>
                    <a:pt x="20" y="155"/>
                  </a:lnTo>
                  <a:lnTo>
                    <a:pt x="16" y="152"/>
                  </a:lnTo>
                  <a:lnTo>
                    <a:pt x="14" y="152"/>
                  </a:lnTo>
                  <a:lnTo>
                    <a:pt x="11" y="151"/>
                  </a:lnTo>
                  <a:lnTo>
                    <a:pt x="8" y="151"/>
                  </a:lnTo>
                  <a:lnTo>
                    <a:pt x="4" y="150"/>
                  </a:lnTo>
                  <a:lnTo>
                    <a:pt x="1" y="148"/>
                  </a:lnTo>
                  <a:lnTo>
                    <a:pt x="0" y="136"/>
                  </a:lnTo>
                  <a:lnTo>
                    <a:pt x="4" y="117"/>
                  </a:lnTo>
                  <a:lnTo>
                    <a:pt x="10" y="98"/>
                  </a:lnTo>
                  <a:lnTo>
                    <a:pt x="14" y="87"/>
                  </a:lnTo>
                  <a:lnTo>
                    <a:pt x="10" y="83"/>
                  </a:lnTo>
                  <a:lnTo>
                    <a:pt x="8" y="79"/>
                  </a:lnTo>
                  <a:lnTo>
                    <a:pt x="8" y="74"/>
                  </a:lnTo>
                  <a:lnTo>
                    <a:pt x="9" y="71"/>
                  </a:lnTo>
                  <a:lnTo>
                    <a:pt x="8" y="65"/>
                  </a:lnTo>
                  <a:lnTo>
                    <a:pt x="8" y="57"/>
                  </a:lnTo>
                  <a:lnTo>
                    <a:pt x="9" y="50"/>
                  </a:lnTo>
                  <a:lnTo>
                    <a:pt x="10" y="44"/>
                  </a:lnTo>
                  <a:lnTo>
                    <a:pt x="11" y="38"/>
                  </a:lnTo>
                  <a:lnTo>
                    <a:pt x="15" y="33"/>
                  </a:lnTo>
                  <a:lnTo>
                    <a:pt x="17" y="28"/>
                  </a:lnTo>
                  <a:lnTo>
                    <a:pt x="22" y="25"/>
                  </a:lnTo>
                  <a:lnTo>
                    <a:pt x="27" y="22"/>
                  </a:lnTo>
                  <a:lnTo>
                    <a:pt x="33" y="20"/>
                  </a:lnTo>
                  <a:lnTo>
                    <a:pt x="39" y="17"/>
                  </a:lnTo>
                  <a:lnTo>
                    <a:pt x="44" y="14"/>
                  </a:lnTo>
                  <a:lnTo>
                    <a:pt x="47" y="11"/>
                  </a:lnTo>
                  <a:lnTo>
                    <a:pt x="53" y="6"/>
                  </a:lnTo>
                  <a:lnTo>
                    <a:pt x="57" y="2"/>
                  </a:lnTo>
                  <a:lnTo>
                    <a:pt x="62" y="0"/>
                  </a:lnTo>
                  <a:lnTo>
                    <a:pt x="61" y="5"/>
                  </a:lnTo>
                  <a:lnTo>
                    <a:pt x="59" y="11"/>
                  </a:lnTo>
                  <a:lnTo>
                    <a:pt x="56" y="18"/>
                  </a:lnTo>
                  <a:lnTo>
                    <a:pt x="54" y="26"/>
                  </a:lnTo>
                  <a:lnTo>
                    <a:pt x="54" y="36"/>
                  </a:lnTo>
                  <a:lnTo>
                    <a:pt x="57" y="48"/>
                  </a:lnTo>
                  <a:lnTo>
                    <a:pt x="62" y="59"/>
                  </a:lnTo>
                  <a:lnTo>
                    <a:pt x="67" y="65"/>
                  </a:lnTo>
                  <a:lnTo>
                    <a:pt x="72" y="71"/>
                  </a:lnTo>
                  <a:lnTo>
                    <a:pt x="79" y="79"/>
                  </a:lnTo>
                  <a:lnTo>
                    <a:pt x="84" y="90"/>
                  </a:lnTo>
                  <a:lnTo>
                    <a:pt x="86" y="101"/>
                  </a:lnTo>
                  <a:lnTo>
                    <a:pt x="83" y="110"/>
                  </a:lnTo>
                  <a:lnTo>
                    <a:pt x="77" y="118"/>
                  </a:lnTo>
                  <a:lnTo>
                    <a:pt x="69" y="126"/>
                  </a:lnTo>
                  <a:lnTo>
                    <a:pt x="62" y="134"/>
                  </a:lnTo>
                  <a:lnTo>
                    <a:pt x="57" y="143"/>
                  </a:lnTo>
                  <a:lnTo>
                    <a:pt x="55" y="154"/>
                  </a:lnTo>
                  <a:lnTo>
                    <a:pt x="55" y="166"/>
                  </a:lnTo>
                  <a:lnTo>
                    <a:pt x="56" y="177"/>
                  </a:lnTo>
                  <a:lnTo>
                    <a:pt x="57" y="180"/>
                  </a:lnTo>
                  <a:lnTo>
                    <a:pt x="59" y="185"/>
                  </a:lnTo>
                  <a:lnTo>
                    <a:pt x="60" y="190"/>
                  </a:lnTo>
                  <a:lnTo>
                    <a:pt x="60" y="197"/>
                  </a:lnTo>
                  <a:lnTo>
                    <a:pt x="60" y="203"/>
                  </a:lnTo>
                  <a:lnTo>
                    <a:pt x="61" y="209"/>
                  </a:lnTo>
                  <a:lnTo>
                    <a:pt x="63" y="214"/>
                  </a:lnTo>
                  <a:lnTo>
                    <a:pt x="64" y="217"/>
                  </a:lnTo>
                  <a:lnTo>
                    <a:pt x="67" y="225"/>
                  </a:lnTo>
                  <a:lnTo>
                    <a:pt x="69" y="238"/>
                  </a:lnTo>
                  <a:lnTo>
                    <a:pt x="67" y="252"/>
                  </a:lnTo>
                  <a:lnTo>
                    <a:pt x="57" y="25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h-TH"/>
            </a:p>
          </p:txBody>
        </p:sp>
        <p:sp>
          <p:nvSpPr>
            <p:cNvPr id="12355" name="Freeform 60"/>
            <p:cNvSpPr>
              <a:spLocks/>
            </p:cNvSpPr>
            <p:nvPr/>
          </p:nvSpPr>
          <p:spPr bwMode="auto">
            <a:xfrm>
              <a:off x="3303" y="1661"/>
              <a:ext cx="17" cy="34"/>
            </a:xfrm>
            <a:custGeom>
              <a:avLst/>
              <a:gdLst>
                <a:gd name="T0" fmla="*/ 0 w 34"/>
                <a:gd name="T1" fmla="*/ 5 h 68"/>
                <a:gd name="T2" fmla="*/ 4 w 34"/>
                <a:gd name="T3" fmla="*/ 5 h 68"/>
                <a:gd name="T4" fmla="*/ 8 w 34"/>
                <a:gd name="T5" fmla="*/ 5 h 68"/>
                <a:gd name="T6" fmla="*/ 11 w 34"/>
                <a:gd name="T7" fmla="*/ 3 h 68"/>
                <a:gd name="T8" fmla="*/ 12 w 34"/>
                <a:gd name="T9" fmla="*/ 0 h 68"/>
                <a:gd name="T10" fmla="*/ 15 w 34"/>
                <a:gd name="T11" fmla="*/ 6 h 68"/>
                <a:gd name="T12" fmla="*/ 17 w 34"/>
                <a:gd name="T13" fmla="*/ 13 h 68"/>
                <a:gd name="T14" fmla="*/ 17 w 34"/>
                <a:gd name="T15" fmla="*/ 19 h 68"/>
                <a:gd name="T16" fmla="*/ 15 w 34"/>
                <a:gd name="T17" fmla="*/ 24 h 68"/>
                <a:gd name="T18" fmla="*/ 12 w 34"/>
                <a:gd name="T19" fmla="*/ 27 h 68"/>
                <a:gd name="T20" fmla="*/ 8 w 34"/>
                <a:gd name="T21" fmla="*/ 29 h 68"/>
                <a:gd name="T22" fmla="*/ 4 w 34"/>
                <a:gd name="T23" fmla="*/ 31 h 68"/>
                <a:gd name="T24" fmla="*/ 2 w 34"/>
                <a:gd name="T25" fmla="*/ 34 h 68"/>
                <a:gd name="T26" fmla="*/ 3 w 34"/>
                <a:gd name="T27" fmla="*/ 28 h 68"/>
                <a:gd name="T28" fmla="*/ 3 w 34"/>
                <a:gd name="T29" fmla="*/ 19 h 68"/>
                <a:gd name="T30" fmla="*/ 2 w 34"/>
                <a:gd name="T31" fmla="*/ 11 h 68"/>
                <a:gd name="T32" fmla="*/ 0 w 34"/>
                <a:gd name="T33" fmla="*/ 5 h 68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34"/>
                <a:gd name="T52" fmla="*/ 0 h 68"/>
                <a:gd name="T53" fmla="*/ 34 w 34"/>
                <a:gd name="T54" fmla="*/ 68 h 68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34" h="68">
                  <a:moveTo>
                    <a:pt x="0" y="9"/>
                  </a:moveTo>
                  <a:lnTo>
                    <a:pt x="7" y="10"/>
                  </a:lnTo>
                  <a:lnTo>
                    <a:pt x="15" y="9"/>
                  </a:lnTo>
                  <a:lnTo>
                    <a:pt x="21" y="6"/>
                  </a:lnTo>
                  <a:lnTo>
                    <a:pt x="24" y="0"/>
                  </a:lnTo>
                  <a:lnTo>
                    <a:pt x="30" y="12"/>
                  </a:lnTo>
                  <a:lnTo>
                    <a:pt x="34" y="25"/>
                  </a:lnTo>
                  <a:lnTo>
                    <a:pt x="34" y="38"/>
                  </a:lnTo>
                  <a:lnTo>
                    <a:pt x="30" y="47"/>
                  </a:lnTo>
                  <a:lnTo>
                    <a:pt x="23" y="53"/>
                  </a:lnTo>
                  <a:lnTo>
                    <a:pt x="15" y="58"/>
                  </a:lnTo>
                  <a:lnTo>
                    <a:pt x="8" y="62"/>
                  </a:lnTo>
                  <a:lnTo>
                    <a:pt x="4" y="68"/>
                  </a:lnTo>
                  <a:lnTo>
                    <a:pt x="6" y="55"/>
                  </a:lnTo>
                  <a:lnTo>
                    <a:pt x="6" y="38"/>
                  </a:lnTo>
                  <a:lnTo>
                    <a:pt x="4" y="22"/>
                  </a:lnTo>
                  <a:lnTo>
                    <a:pt x="0" y="9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h-TH"/>
            </a:p>
          </p:txBody>
        </p:sp>
        <p:sp>
          <p:nvSpPr>
            <p:cNvPr id="12356" name="Freeform 61"/>
            <p:cNvSpPr>
              <a:spLocks/>
            </p:cNvSpPr>
            <p:nvPr/>
          </p:nvSpPr>
          <p:spPr bwMode="auto">
            <a:xfrm>
              <a:off x="3307" y="1549"/>
              <a:ext cx="36" cy="17"/>
            </a:xfrm>
            <a:custGeom>
              <a:avLst/>
              <a:gdLst>
                <a:gd name="T0" fmla="*/ 0 w 73"/>
                <a:gd name="T1" fmla="*/ 12 h 33"/>
                <a:gd name="T2" fmla="*/ 6 w 73"/>
                <a:gd name="T3" fmla="*/ 12 h 33"/>
                <a:gd name="T4" fmla="*/ 10 w 73"/>
                <a:gd name="T5" fmla="*/ 10 h 33"/>
                <a:gd name="T6" fmla="*/ 14 w 73"/>
                <a:gd name="T7" fmla="*/ 8 h 33"/>
                <a:gd name="T8" fmla="*/ 17 w 73"/>
                <a:gd name="T9" fmla="*/ 5 h 33"/>
                <a:gd name="T10" fmla="*/ 18 w 73"/>
                <a:gd name="T11" fmla="*/ 3 h 33"/>
                <a:gd name="T12" fmla="*/ 21 w 73"/>
                <a:gd name="T13" fmla="*/ 2 h 33"/>
                <a:gd name="T14" fmla="*/ 24 w 73"/>
                <a:gd name="T15" fmla="*/ 1 h 33"/>
                <a:gd name="T16" fmla="*/ 28 w 73"/>
                <a:gd name="T17" fmla="*/ 0 h 33"/>
                <a:gd name="T18" fmla="*/ 30 w 73"/>
                <a:gd name="T19" fmla="*/ 1 h 33"/>
                <a:gd name="T20" fmla="*/ 33 w 73"/>
                <a:gd name="T21" fmla="*/ 2 h 33"/>
                <a:gd name="T22" fmla="*/ 35 w 73"/>
                <a:gd name="T23" fmla="*/ 6 h 33"/>
                <a:gd name="T24" fmla="*/ 36 w 73"/>
                <a:gd name="T25" fmla="*/ 11 h 33"/>
                <a:gd name="T26" fmla="*/ 33 w 73"/>
                <a:gd name="T27" fmla="*/ 8 h 33"/>
                <a:gd name="T28" fmla="*/ 28 w 73"/>
                <a:gd name="T29" fmla="*/ 7 h 33"/>
                <a:gd name="T30" fmla="*/ 24 w 73"/>
                <a:gd name="T31" fmla="*/ 8 h 33"/>
                <a:gd name="T32" fmla="*/ 19 w 73"/>
                <a:gd name="T33" fmla="*/ 11 h 33"/>
                <a:gd name="T34" fmla="*/ 17 w 73"/>
                <a:gd name="T35" fmla="*/ 13 h 33"/>
                <a:gd name="T36" fmla="*/ 15 w 73"/>
                <a:gd name="T37" fmla="*/ 15 h 33"/>
                <a:gd name="T38" fmla="*/ 13 w 73"/>
                <a:gd name="T39" fmla="*/ 16 h 33"/>
                <a:gd name="T40" fmla="*/ 10 w 73"/>
                <a:gd name="T41" fmla="*/ 17 h 33"/>
                <a:gd name="T42" fmla="*/ 7 w 73"/>
                <a:gd name="T43" fmla="*/ 17 h 33"/>
                <a:gd name="T44" fmla="*/ 5 w 73"/>
                <a:gd name="T45" fmla="*/ 16 h 33"/>
                <a:gd name="T46" fmla="*/ 2 w 73"/>
                <a:gd name="T47" fmla="*/ 14 h 33"/>
                <a:gd name="T48" fmla="*/ 0 w 73"/>
                <a:gd name="T49" fmla="*/ 12 h 33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73"/>
                <a:gd name="T76" fmla="*/ 0 h 33"/>
                <a:gd name="T77" fmla="*/ 73 w 73"/>
                <a:gd name="T78" fmla="*/ 33 h 33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73" h="33">
                  <a:moveTo>
                    <a:pt x="0" y="23"/>
                  </a:moveTo>
                  <a:lnTo>
                    <a:pt x="12" y="24"/>
                  </a:lnTo>
                  <a:lnTo>
                    <a:pt x="21" y="20"/>
                  </a:lnTo>
                  <a:lnTo>
                    <a:pt x="28" y="15"/>
                  </a:lnTo>
                  <a:lnTo>
                    <a:pt x="34" y="9"/>
                  </a:lnTo>
                  <a:lnTo>
                    <a:pt x="37" y="5"/>
                  </a:lnTo>
                  <a:lnTo>
                    <a:pt x="43" y="3"/>
                  </a:lnTo>
                  <a:lnTo>
                    <a:pt x="49" y="1"/>
                  </a:lnTo>
                  <a:lnTo>
                    <a:pt x="56" y="0"/>
                  </a:lnTo>
                  <a:lnTo>
                    <a:pt x="61" y="1"/>
                  </a:lnTo>
                  <a:lnTo>
                    <a:pt x="67" y="4"/>
                  </a:lnTo>
                  <a:lnTo>
                    <a:pt x="71" y="11"/>
                  </a:lnTo>
                  <a:lnTo>
                    <a:pt x="73" y="21"/>
                  </a:lnTo>
                  <a:lnTo>
                    <a:pt x="66" y="16"/>
                  </a:lnTo>
                  <a:lnTo>
                    <a:pt x="57" y="13"/>
                  </a:lnTo>
                  <a:lnTo>
                    <a:pt x="49" y="15"/>
                  </a:lnTo>
                  <a:lnTo>
                    <a:pt x="39" y="21"/>
                  </a:lnTo>
                  <a:lnTo>
                    <a:pt x="35" y="26"/>
                  </a:lnTo>
                  <a:lnTo>
                    <a:pt x="30" y="30"/>
                  </a:lnTo>
                  <a:lnTo>
                    <a:pt x="26" y="32"/>
                  </a:lnTo>
                  <a:lnTo>
                    <a:pt x="21" y="33"/>
                  </a:lnTo>
                  <a:lnTo>
                    <a:pt x="15" y="33"/>
                  </a:lnTo>
                  <a:lnTo>
                    <a:pt x="11" y="31"/>
                  </a:lnTo>
                  <a:lnTo>
                    <a:pt x="5" y="27"/>
                  </a:lnTo>
                  <a:lnTo>
                    <a:pt x="0" y="23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h-TH"/>
            </a:p>
          </p:txBody>
        </p:sp>
        <p:sp>
          <p:nvSpPr>
            <p:cNvPr id="12357" name="Freeform 62"/>
            <p:cNvSpPr>
              <a:spLocks/>
            </p:cNvSpPr>
            <p:nvPr/>
          </p:nvSpPr>
          <p:spPr bwMode="auto">
            <a:xfrm>
              <a:off x="3226" y="1632"/>
              <a:ext cx="21" cy="12"/>
            </a:xfrm>
            <a:custGeom>
              <a:avLst/>
              <a:gdLst>
                <a:gd name="T0" fmla="*/ 3 w 41"/>
                <a:gd name="T1" fmla="*/ 12 h 26"/>
                <a:gd name="T2" fmla="*/ 1 w 41"/>
                <a:gd name="T3" fmla="*/ 10 h 26"/>
                <a:gd name="T4" fmla="*/ 0 w 41"/>
                <a:gd name="T5" fmla="*/ 8 h 26"/>
                <a:gd name="T6" fmla="*/ 0 w 41"/>
                <a:gd name="T7" fmla="*/ 6 h 26"/>
                <a:gd name="T8" fmla="*/ 1 w 41"/>
                <a:gd name="T9" fmla="*/ 5 h 26"/>
                <a:gd name="T10" fmla="*/ 2 w 41"/>
                <a:gd name="T11" fmla="*/ 3 h 26"/>
                <a:gd name="T12" fmla="*/ 4 w 41"/>
                <a:gd name="T13" fmla="*/ 2 h 26"/>
                <a:gd name="T14" fmla="*/ 6 w 41"/>
                <a:gd name="T15" fmla="*/ 1 h 26"/>
                <a:gd name="T16" fmla="*/ 9 w 41"/>
                <a:gd name="T17" fmla="*/ 1 h 26"/>
                <a:gd name="T18" fmla="*/ 12 w 41"/>
                <a:gd name="T19" fmla="*/ 0 h 26"/>
                <a:gd name="T20" fmla="*/ 15 w 41"/>
                <a:gd name="T21" fmla="*/ 1 h 26"/>
                <a:gd name="T22" fmla="*/ 17 w 41"/>
                <a:gd name="T23" fmla="*/ 1 h 26"/>
                <a:gd name="T24" fmla="*/ 21 w 41"/>
                <a:gd name="T25" fmla="*/ 1 h 26"/>
                <a:gd name="T26" fmla="*/ 16 w 41"/>
                <a:gd name="T27" fmla="*/ 2 h 26"/>
                <a:gd name="T28" fmla="*/ 12 w 41"/>
                <a:gd name="T29" fmla="*/ 3 h 26"/>
                <a:gd name="T30" fmla="*/ 8 w 41"/>
                <a:gd name="T31" fmla="*/ 3 h 26"/>
                <a:gd name="T32" fmla="*/ 6 w 41"/>
                <a:gd name="T33" fmla="*/ 5 h 26"/>
                <a:gd name="T34" fmla="*/ 5 w 41"/>
                <a:gd name="T35" fmla="*/ 6 h 26"/>
                <a:gd name="T36" fmla="*/ 5 w 41"/>
                <a:gd name="T37" fmla="*/ 8 h 26"/>
                <a:gd name="T38" fmla="*/ 5 w 41"/>
                <a:gd name="T39" fmla="*/ 10 h 26"/>
                <a:gd name="T40" fmla="*/ 3 w 41"/>
                <a:gd name="T41" fmla="*/ 12 h 2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41"/>
                <a:gd name="T64" fmla="*/ 0 h 26"/>
                <a:gd name="T65" fmla="*/ 41 w 41"/>
                <a:gd name="T66" fmla="*/ 26 h 26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41" h="26">
                  <a:moveTo>
                    <a:pt x="6" y="26"/>
                  </a:moveTo>
                  <a:lnTo>
                    <a:pt x="2" y="22"/>
                  </a:lnTo>
                  <a:lnTo>
                    <a:pt x="0" y="18"/>
                  </a:lnTo>
                  <a:lnTo>
                    <a:pt x="0" y="13"/>
                  </a:lnTo>
                  <a:lnTo>
                    <a:pt x="1" y="10"/>
                  </a:lnTo>
                  <a:lnTo>
                    <a:pt x="4" y="6"/>
                  </a:lnTo>
                  <a:lnTo>
                    <a:pt x="8" y="4"/>
                  </a:lnTo>
                  <a:lnTo>
                    <a:pt x="12" y="3"/>
                  </a:lnTo>
                  <a:lnTo>
                    <a:pt x="17" y="2"/>
                  </a:lnTo>
                  <a:lnTo>
                    <a:pt x="23" y="0"/>
                  </a:lnTo>
                  <a:lnTo>
                    <a:pt x="29" y="2"/>
                  </a:lnTo>
                  <a:lnTo>
                    <a:pt x="34" y="2"/>
                  </a:lnTo>
                  <a:lnTo>
                    <a:pt x="41" y="3"/>
                  </a:lnTo>
                  <a:lnTo>
                    <a:pt x="31" y="4"/>
                  </a:lnTo>
                  <a:lnTo>
                    <a:pt x="23" y="6"/>
                  </a:lnTo>
                  <a:lnTo>
                    <a:pt x="16" y="7"/>
                  </a:lnTo>
                  <a:lnTo>
                    <a:pt x="11" y="10"/>
                  </a:lnTo>
                  <a:lnTo>
                    <a:pt x="9" y="13"/>
                  </a:lnTo>
                  <a:lnTo>
                    <a:pt x="10" y="18"/>
                  </a:lnTo>
                  <a:lnTo>
                    <a:pt x="10" y="22"/>
                  </a:lnTo>
                  <a:lnTo>
                    <a:pt x="6" y="2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h-TH"/>
            </a:p>
          </p:txBody>
        </p:sp>
        <p:sp>
          <p:nvSpPr>
            <p:cNvPr id="12358" name="Freeform 63"/>
            <p:cNvSpPr>
              <a:spLocks/>
            </p:cNvSpPr>
            <p:nvPr/>
          </p:nvSpPr>
          <p:spPr bwMode="auto">
            <a:xfrm>
              <a:off x="3222" y="1674"/>
              <a:ext cx="16" cy="6"/>
            </a:xfrm>
            <a:custGeom>
              <a:avLst/>
              <a:gdLst>
                <a:gd name="T0" fmla="*/ 13 w 31"/>
                <a:gd name="T1" fmla="*/ 6 h 11"/>
                <a:gd name="T2" fmla="*/ 12 w 31"/>
                <a:gd name="T3" fmla="*/ 5 h 11"/>
                <a:gd name="T4" fmla="*/ 10 w 31"/>
                <a:gd name="T5" fmla="*/ 4 h 11"/>
                <a:gd name="T6" fmla="*/ 8 w 31"/>
                <a:gd name="T7" fmla="*/ 3 h 11"/>
                <a:gd name="T8" fmla="*/ 7 w 31"/>
                <a:gd name="T9" fmla="*/ 3 h 11"/>
                <a:gd name="T10" fmla="*/ 5 w 31"/>
                <a:gd name="T11" fmla="*/ 2 h 11"/>
                <a:gd name="T12" fmla="*/ 4 w 31"/>
                <a:gd name="T13" fmla="*/ 2 h 11"/>
                <a:gd name="T14" fmla="*/ 2 w 31"/>
                <a:gd name="T15" fmla="*/ 2 h 11"/>
                <a:gd name="T16" fmla="*/ 0 w 31"/>
                <a:gd name="T17" fmla="*/ 1 h 11"/>
                <a:gd name="T18" fmla="*/ 3 w 31"/>
                <a:gd name="T19" fmla="*/ 0 h 11"/>
                <a:gd name="T20" fmla="*/ 4 w 31"/>
                <a:gd name="T21" fmla="*/ 0 h 11"/>
                <a:gd name="T22" fmla="*/ 6 w 31"/>
                <a:gd name="T23" fmla="*/ 0 h 11"/>
                <a:gd name="T24" fmla="*/ 7 w 31"/>
                <a:gd name="T25" fmla="*/ 1 h 11"/>
                <a:gd name="T26" fmla="*/ 9 w 31"/>
                <a:gd name="T27" fmla="*/ 1 h 11"/>
                <a:gd name="T28" fmla="*/ 12 w 31"/>
                <a:gd name="T29" fmla="*/ 1 h 11"/>
                <a:gd name="T30" fmla="*/ 14 w 31"/>
                <a:gd name="T31" fmla="*/ 1 h 11"/>
                <a:gd name="T32" fmla="*/ 16 w 31"/>
                <a:gd name="T33" fmla="*/ 0 h 11"/>
                <a:gd name="T34" fmla="*/ 16 w 31"/>
                <a:gd name="T35" fmla="*/ 2 h 11"/>
                <a:gd name="T36" fmla="*/ 16 w 31"/>
                <a:gd name="T37" fmla="*/ 4 h 11"/>
                <a:gd name="T38" fmla="*/ 15 w 31"/>
                <a:gd name="T39" fmla="*/ 5 h 11"/>
                <a:gd name="T40" fmla="*/ 13 w 31"/>
                <a:gd name="T41" fmla="*/ 6 h 11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31"/>
                <a:gd name="T64" fmla="*/ 0 h 11"/>
                <a:gd name="T65" fmla="*/ 31 w 31"/>
                <a:gd name="T66" fmla="*/ 11 h 11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31" h="11">
                  <a:moveTo>
                    <a:pt x="25" y="11"/>
                  </a:moveTo>
                  <a:lnTo>
                    <a:pt x="23" y="9"/>
                  </a:lnTo>
                  <a:lnTo>
                    <a:pt x="19" y="8"/>
                  </a:lnTo>
                  <a:lnTo>
                    <a:pt x="15" y="5"/>
                  </a:lnTo>
                  <a:lnTo>
                    <a:pt x="13" y="5"/>
                  </a:lnTo>
                  <a:lnTo>
                    <a:pt x="10" y="4"/>
                  </a:lnTo>
                  <a:lnTo>
                    <a:pt x="7" y="4"/>
                  </a:lnTo>
                  <a:lnTo>
                    <a:pt x="3" y="3"/>
                  </a:lnTo>
                  <a:lnTo>
                    <a:pt x="0" y="1"/>
                  </a:lnTo>
                  <a:lnTo>
                    <a:pt x="5" y="0"/>
                  </a:lnTo>
                  <a:lnTo>
                    <a:pt x="8" y="0"/>
                  </a:lnTo>
                  <a:lnTo>
                    <a:pt x="11" y="0"/>
                  </a:lnTo>
                  <a:lnTo>
                    <a:pt x="14" y="1"/>
                  </a:lnTo>
                  <a:lnTo>
                    <a:pt x="17" y="2"/>
                  </a:lnTo>
                  <a:lnTo>
                    <a:pt x="23" y="2"/>
                  </a:lnTo>
                  <a:lnTo>
                    <a:pt x="28" y="1"/>
                  </a:lnTo>
                  <a:lnTo>
                    <a:pt x="31" y="0"/>
                  </a:lnTo>
                  <a:lnTo>
                    <a:pt x="31" y="3"/>
                  </a:lnTo>
                  <a:lnTo>
                    <a:pt x="31" y="7"/>
                  </a:lnTo>
                  <a:lnTo>
                    <a:pt x="29" y="10"/>
                  </a:lnTo>
                  <a:lnTo>
                    <a:pt x="25" y="1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h-TH"/>
            </a:p>
          </p:txBody>
        </p:sp>
        <p:sp>
          <p:nvSpPr>
            <p:cNvPr id="12359" name="Freeform 64"/>
            <p:cNvSpPr>
              <a:spLocks/>
            </p:cNvSpPr>
            <p:nvPr/>
          </p:nvSpPr>
          <p:spPr bwMode="auto">
            <a:xfrm>
              <a:off x="3233" y="1689"/>
              <a:ext cx="16" cy="8"/>
            </a:xfrm>
            <a:custGeom>
              <a:avLst/>
              <a:gdLst>
                <a:gd name="T0" fmla="*/ 7 w 32"/>
                <a:gd name="T1" fmla="*/ 6 h 16"/>
                <a:gd name="T2" fmla="*/ 5 w 32"/>
                <a:gd name="T3" fmla="*/ 6 h 16"/>
                <a:gd name="T4" fmla="*/ 3 w 32"/>
                <a:gd name="T5" fmla="*/ 5 h 16"/>
                <a:gd name="T6" fmla="*/ 1 w 32"/>
                <a:gd name="T7" fmla="*/ 4 h 16"/>
                <a:gd name="T8" fmla="*/ 0 w 32"/>
                <a:gd name="T9" fmla="*/ 2 h 16"/>
                <a:gd name="T10" fmla="*/ 1 w 32"/>
                <a:gd name="T11" fmla="*/ 1 h 16"/>
                <a:gd name="T12" fmla="*/ 1 w 32"/>
                <a:gd name="T13" fmla="*/ 0 h 16"/>
                <a:gd name="T14" fmla="*/ 2 w 32"/>
                <a:gd name="T15" fmla="*/ 0 h 16"/>
                <a:gd name="T16" fmla="*/ 4 w 32"/>
                <a:gd name="T17" fmla="*/ 1 h 16"/>
                <a:gd name="T18" fmla="*/ 6 w 32"/>
                <a:gd name="T19" fmla="*/ 2 h 16"/>
                <a:gd name="T20" fmla="*/ 10 w 32"/>
                <a:gd name="T21" fmla="*/ 4 h 16"/>
                <a:gd name="T22" fmla="*/ 14 w 32"/>
                <a:gd name="T23" fmla="*/ 6 h 16"/>
                <a:gd name="T24" fmla="*/ 16 w 32"/>
                <a:gd name="T25" fmla="*/ 8 h 16"/>
                <a:gd name="T26" fmla="*/ 14 w 32"/>
                <a:gd name="T27" fmla="*/ 8 h 16"/>
                <a:gd name="T28" fmla="*/ 12 w 32"/>
                <a:gd name="T29" fmla="*/ 7 h 16"/>
                <a:gd name="T30" fmla="*/ 9 w 32"/>
                <a:gd name="T31" fmla="*/ 7 h 16"/>
                <a:gd name="T32" fmla="*/ 7 w 32"/>
                <a:gd name="T33" fmla="*/ 6 h 1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32"/>
                <a:gd name="T52" fmla="*/ 0 h 16"/>
                <a:gd name="T53" fmla="*/ 32 w 32"/>
                <a:gd name="T54" fmla="*/ 16 h 1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32" h="16">
                  <a:moveTo>
                    <a:pt x="13" y="12"/>
                  </a:moveTo>
                  <a:lnTo>
                    <a:pt x="9" y="11"/>
                  </a:lnTo>
                  <a:lnTo>
                    <a:pt x="5" y="9"/>
                  </a:lnTo>
                  <a:lnTo>
                    <a:pt x="2" y="7"/>
                  </a:lnTo>
                  <a:lnTo>
                    <a:pt x="0" y="3"/>
                  </a:lnTo>
                  <a:lnTo>
                    <a:pt x="1" y="1"/>
                  </a:lnTo>
                  <a:lnTo>
                    <a:pt x="2" y="0"/>
                  </a:lnTo>
                  <a:lnTo>
                    <a:pt x="4" y="0"/>
                  </a:lnTo>
                  <a:lnTo>
                    <a:pt x="8" y="1"/>
                  </a:lnTo>
                  <a:lnTo>
                    <a:pt x="12" y="3"/>
                  </a:lnTo>
                  <a:lnTo>
                    <a:pt x="20" y="8"/>
                  </a:lnTo>
                  <a:lnTo>
                    <a:pt x="27" y="12"/>
                  </a:lnTo>
                  <a:lnTo>
                    <a:pt x="32" y="16"/>
                  </a:lnTo>
                  <a:lnTo>
                    <a:pt x="27" y="15"/>
                  </a:lnTo>
                  <a:lnTo>
                    <a:pt x="23" y="13"/>
                  </a:lnTo>
                  <a:lnTo>
                    <a:pt x="17" y="13"/>
                  </a:lnTo>
                  <a:lnTo>
                    <a:pt x="13" y="1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h-TH"/>
            </a:p>
          </p:txBody>
        </p:sp>
        <p:sp>
          <p:nvSpPr>
            <p:cNvPr id="12360" name="Freeform 65"/>
            <p:cNvSpPr>
              <a:spLocks/>
            </p:cNvSpPr>
            <p:nvPr/>
          </p:nvSpPr>
          <p:spPr bwMode="auto">
            <a:xfrm>
              <a:off x="3235" y="1702"/>
              <a:ext cx="10" cy="12"/>
            </a:xfrm>
            <a:custGeom>
              <a:avLst/>
              <a:gdLst>
                <a:gd name="T0" fmla="*/ 4 w 22"/>
                <a:gd name="T1" fmla="*/ 12 h 24"/>
                <a:gd name="T2" fmla="*/ 4 w 22"/>
                <a:gd name="T3" fmla="*/ 11 h 24"/>
                <a:gd name="T4" fmla="*/ 5 w 22"/>
                <a:gd name="T5" fmla="*/ 9 h 24"/>
                <a:gd name="T6" fmla="*/ 5 w 22"/>
                <a:gd name="T7" fmla="*/ 8 h 24"/>
                <a:gd name="T8" fmla="*/ 5 w 22"/>
                <a:gd name="T9" fmla="*/ 8 h 24"/>
                <a:gd name="T10" fmla="*/ 4 w 22"/>
                <a:gd name="T11" fmla="*/ 6 h 24"/>
                <a:gd name="T12" fmla="*/ 3 w 22"/>
                <a:gd name="T13" fmla="*/ 4 h 24"/>
                <a:gd name="T14" fmla="*/ 1 w 22"/>
                <a:gd name="T15" fmla="*/ 3 h 24"/>
                <a:gd name="T16" fmla="*/ 0 w 22"/>
                <a:gd name="T17" fmla="*/ 1 h 24"/>
                <a:gd name="T18" fmla="*/ 2 w 22"/>
                <a:gd name="T19" fmla="*/ 0 h 24"/>
                <a:gd name="T20" fmla="*/ 5 w 22"/>
                <a:gd name="T21" fmla="*/ 0 h 24"/>
                <a:gd name="T22" fmla="*/ 7 w 22"/>
                <a:gd name="T23" fmla="*/ 1 h 24"/>
                <a:gd name="T24" fmla="*/ 9 w 22"/>
                <a:gd name="T25" fmla="*/ 2 h 24"/>
                <a:gd name="T26" fmla="*/ 10 w 22"/>
                <a:gd name="T27" fmla="*/ 4 h 24"/>
                <a:gd name="T28" fmla="*/ 10 w 22"/>
                <a:gd name="T29" fmla="*/ 7 h 24"/>
                <a:gd name="T30" fmla="*/ 10 w 22"/>
                <a:gd name="T31" fmla="*/ 9 h 24"/>
                <a:gd name="T32" fmla="*/ 10 w 22"/>
                <a:gd name="T33" fmla="*/ 12 h 24"/>
                <a:gd name="T34" fmla="*/ 8 w 22"/>
                <a:gd name="T35" fmla="*/ 11 h 24"/>
                <a:gd name="T36" fmla="*/ 6 w 22"/>
                <a:gd name="T37" fmla="*/ 11 h 24"/>
                <a:gd name="T38" fmla="*/ 5 w 22"/>
                <a:gd name="T39" fmla="*/ 12 h 24"/>
                <a:gd name="T40" fmla="*/ 4 w 22"/>
                <a:gd name="T41" fmla="*/ 12 h 24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22"/>
                <a:gd name="T64" fmla="*/ 0 h 24"/>
                <a:gd name="T65" fmla="*/ 22 w 22"/>
                <a:gd name="T66" fmla="*/ 24 h 24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22" h="24">
                  <a:moveTo>
                    <a:pt x="9" y="24"/>
                  </a:moveTo>
                  <a:lnTo>
                    <a:pt x="9" y="21"/>
                  </a:lnTo>
                  <a:lnTo>
                    <a:pt x="10" y="18"/>
                  </a:lnTo>
                  <a:lnTo>
                    <a:pt x="10" y="16"/>
                  </a:lnTo>
                  <a:lnTo>
                    <a:pt x="10" y="15"/>
                  </a:lnTo>
                  <a:lnTo>
                    <a:pt x="9" y="12"/>
                  </a:lnTo>
                  <a:lnTo>
                    <a:pt x="6" y="8"/>
                  </a:lnTo>
                  <a:lnTo>
                    <a:pt x="2" y="5"/>
                  </a:lnTo>
                  <a:lnTo>
                    <a:pt x="0" y="1"/>
                  </a:lnTo>
                  <a:lnTo>
                    <a:pt x="5" y="0"/>
                  </a:lnTo>
                  <a:lnTo>
                    <a:pt x="12" y="0"/>
                  </a:lnTo>
                  <a:lnTo>
                    <a:pt x="16" y="1"/>
                  </a:lnTo>
                  <a:lnTo>
                    <a:pt x="20" y="3"/>
                  </a:lnTo>
                  <a:lnTo>
                    <a:pt x="21" y="7"/>
                  </a:lnTo>
                  <a:lnTo>
                    <a:pt x="22" y="13"/>
                  </a:lnTo>
                  <a:lnTo>
                    <a:pt x="22" y="18"/>
                  </a:lnTo>
                  <a:lnTo>
                    <a:pt x="21" y="23"/>
                  </a:lnTo>
                  <a:lnTo>
                    <a:pt x="17" y="22"/>
                  </a:lnTo>
                  <a:lnTo>
                    <a:pt x="14" y="22"/>
                  </a:lnTo>
                  <a:lnTo>
                    <a:pt x="12" y="23"/>
                  </a:lnTo>
                  <a:lnTo>
                    <a:pt x="9" y="2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h-TH"/>
            </a:p>
          </p:txBody>
        </p:sp>
        <p:sp>
          <p:nvSpPr>
            <p:cNvPr id="12361" name="Freeform 66"/>
            <p:cNvSpPr>
              <a:spLocks/>
            </p:cNvSpPr>
            <p:nvPr/>
          </p:nvSpPr>
          <p:spPr bwMode="auto">
            <a:xfrm>
              <a:off x="3233" y="1642"/>
              <a:ext cx="15" cy="19"/>
            </a:xfrm>
            <a:custGeom>
              <a:avLst/>
              <a:gdLst>
                <a:gd name="T0" fmla="*/ 15 w 29"/>
                <a:gd name="T1" fmla="*/ 0 h 38"/>
                <a:gd name="T2" fmla="*/ 12 w 29"/>
                <a:gd name="T3" fmla="*/ 5 h 38"/>
                <a:gd name="T4" fmla="*/ 9 w 29"/>
                <a:gd name="T5" fmla="*/ 10 h 38"/>
                <a:gd name="T6" fmla="*/ 7 w 29"/>
                <a:gd name="T7" fmla="*/ 15 h 38"/>
                <a:gd name="T8" fmla="*/ 6 w 29"/>
                <a:gd name="T9" fmla="*/ 19 h 38"/>
                <a:gd name="T10" fmla="*/ 5 w 29"/>
                <a:gd name="T11" fmla="*/ 16 h 38"/>
                <a:gd name="T12" fmla="*/ 4 w 29"/>
                <a:gd name="T13" fmla="*/ 13 h 38"/>
                <a:gd name="T14" fmla="*/ 2 w 29"/>
                <a:gd name="T15" fmla="*/ 11 h 38"/>
                <a:gd name="T16" fmla="*/ 0 w 29"/>
                <a:gd name="T17" fmla="*/ 9 h 38"/>
                <a:gd name="T18" fmla="*/ 4 w 29"/>
                <a:gd name="T19" fmla="*/ 8 h 38"/>
                <a:gd name="T20" fmla="*/ 8 w 29"/>
                <a:gd name="T21" fmla="*/ 6 h 38"/>
                <a:gd name="T22" fmla="*/ 12 w 29"/>
                <a:gd name="T23" fmla="*/ 3 h 38"/>
                <a:gd name="T24" fmla="*/ 15 w 29"/>
                <a:gd name="T25" fmla="*/ 0 h 38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29"/>
                <a:gd name="T40" fmla="*/ 0 h 38"/>
                <a:gd name="T41" fmla="*/ 29 w 29"/>
                <a:gd name="T42" fmla="*/ 38 h 38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29" h="38">
                  <a:moveTo>
                    <a:pt x="29" y="0"/>
                  </a:moveTo>
                  <a:lnTo>
                    <a:pt x="24" y="9"/>
                  </a:lnTo>
                  <a:lnTo>
                    <a:pt x="18" y="20"/>
                  </a:lnTo>
                  <a:lnTo>
                    <a:pt x="14" y="30"/>
                  </a:lnTo>
                  <a:lnTo>
                    <a:pt x="11" y="38"/>
                  </a:lnTo>
                  <a:lnTo>
                    <a:pt x="10" y="31"/>
                  </a:lnTo>
                  <a:lnTo>
                    <a:pt x="8" y="25"/>
                  </a:lnTo>
                  <a:lnTo>
                    <a:pt x="3" y="21"/>
                  </a:lnTo>
                  <a:lnTo>
                    <a:pt x="0" y="17"/>
                  </a:lnTo>
                  <a:lnTo>
                    <a:pt x="7" y="16"/>
                  </a:lnTo>
                  <a:lnTo>
                    <a:pt x="15" y="12"/>
                  </a:lnTo>
                  <a:lnTo>
                    <a:pt x="23" y="6"/>
                  </a:lnTo>
                  <a:lnTo>
                    <a:pt x="29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h-TH"/>
            </a:p>
          </p:txBody>
        </p:sp>
        <p:sp>
          <p:nvSpPr>
            <p:cNvPr id="12362" name="Freeform 67"/>
            <p:cNvSpPr>
              <a:spLocks/>
            </p:cNvSpPr>
            <p:nvPr/>
          </p:nvSpPr>
          <p:spPr bwMode="auto">
            <a:xfrm>
              <a:off x="3221" y="1648"/>
              <a:ext cx="46" cy="26"/>
            </a:xfrm>
            <a:custGeom>
              <a:avLst/>
              <a:gdLst>
                <a:gd name="T0" fmla="*/ 18 w 94"/>
                <a:gd name="T1" fmla="*/ 22 h 53"/>
                <a:gd name="T2" fmla="*/ 19 w 94"/>
                <a:gd name="T3" fmla="*/ 20 h 53"/>
                <a:gd name="T4" fmla="*/ 20 w 94"/>
                <a:gd name="T5" fmla="*/ 17 h 53"/>
                <a:gd name="T6" fmla="*/ 20 w 94"/>
                <a:gd name="T7" fmla="*/ 15 h 53"/>
                <a:gd name="T8" fmla="*/ 20 w 94"/>
                <a:gd name="T9" fmla="*/ 13 h 53"/>
                <a:gd name="T10" fmla="*/ 22 w 94"/>
                <a:gd name="T11" fmla="*/ 12 h 53"/>
                <a:gd name="T12" fmla="*/ 25 w 94"/>
                <a:gd name="T13" fmla="*/ 11 h 53"/>
                <a:gd name="T14" fmla="*/ 29 w 94"/>
                <a:gd name="T15" fmla="*/ 9 h 53"/>
                <a:gd name="T16" fmla="*/ 33 w 94"/>
                <a:gd name="T17" fmla="*/ 8 h 53"/>
                <a:gd name="T18" fmla="*/ 37 w 94"/>
                <a:gd name="T19" fmla="*/ 7 h 53"/>
                <a:gd name="T20" fmla="*/ 42 w 94"/>
                <a:gd name="T21" fmla="*/ 5 h 53"/>
                <a:gd name="T22" fmla="*/ 44 w 94"/>
                <a:gd name="T23" fmla="*/ 4 h 53"/>
                <a:gd name="T24" fmla="*/ 46 w 94"/>
                <a:gd name="T25" fmla="*/ 4 h 53"/>
                <a:gd name="T26" fmla="*/ 45 w 94"/>
                <a:gd name="T27" fmla="*/ 0 h 53"/>
                <a:gd name="T28" fmla="*/ 42 w 94"/>
                <a:gd name="T29" fmla="*/ 1 h 53"/>
                <a:gd name="T30" fmla="*/ 37 w 94"/>
                <a:gd name="T31" fmla="*/ 2 h 53"/>
                <a:gd name="T32" fmla="*/ 32 w 94"/>
                <a:gd name="T33" fmla="*/ 4 h 53"/>
                <a:gd name="T34" fmla="*/ 25 w 94"/>
                <a:gd name="T35" fmla="*/ 6 h 53"/>
                <a:gd name="T36" fmla="*/ 20 w 94"/>
                <a:gd name="T37" fmla="*/ 8 h 53"/>
                <a:gd name="T38" fmla="*/ 14 w 94"/>
                <a:gd name="T39" fmla="*/ 10 h 53"/>
                <a:gd name="T40" fmla="*/ 10 w 94"/>
                <a:gd name="T41" fmla="*/ 11 h 53"/>
                <a:gd name="T42" fmla="*/ 7 w 94"/>
                <a:gd name="T43" fmla="*/ 12 h 53"/>
                <a:gd name="T44" fmla="*/ 6 w 94"/>
                <a:gd name="T45" fmla="*/ 9 h 53"/>
                <a:gd name="T46" fmla="*/ 5 w 94"/>
                <a:gd name="T47" fmla="*/ 7 h 53"/>
                <a:gd name="T48" fmla="*/ 5 w 94"/>
                <a:gd name="T49" fmla="*/ 4 h 53"/>
                <a:gd name="T50" fmla="*/ 4 w 94"/>
                <a:gd name="T51" fmla="*/ 1 h 53"/>
                <a:gd name="T52" fmla="*/ 3 w 94"/>
                <a:gd name="T53" fmla="*/ 1 h 53"/>
                <a:gd name="T54" fmla="*/ 2 w 94"/>
                <a:gd name="T55" fmla="*/ 1 h 53"/>
                <a:gd name="T56" fmla="*/ 1 w 94"/>
                <a:gd name="T57" fmla="*/ 2 h 53"/>
                <a:gd name="T58" fmla="*/ 0 w 94"/>
                <a:gd name="T59" fmla="*/ 3 h 53"/>
                <a:gd name="T60" fmla="*/ 1 w 94"/>
                <a:gd name="T61" fmla="*/ 5 h 53"/>
                <a:gd name="T62" fmla="*/ 1 w 94"/>
                <a:gd name="T63" fmla="*/ 8 h 53"/>
                <a:gd name="T64" fmla="*/ 2 w 94"/>
                <a:gd name="T65" fmla="*/ 12 h 53"/>
                <a:gd name="T66" fmla="*/ 4 w 94"/>
                <a:gd name="T67" fmla="*/ 16 h 53"/>
                <a:gd name="T68" fmla="*/ 6 w 94"/>
                <a:gd name="T69" fmla="*/ 19 h 53"/>
                <a:gd name="T70" fmla="*/ 9 w 94"/>
                <a:gd name="T71" fmla="*/ 22 h 53"/>
                <a:gd name="T72" fmla="*/ 13 w 94"/>
                <a:gd name="T73" fmla="*/ 25 h 53"/>
                <a:gd name="T74" fmla="*/ 17 w 94"/>
                <a:gd name="T75" fmla="*/ 26 h 53"/>
                <a:gd name="T76" fmla="*/ 18 w 94"/>
                <a:gd name="T77" fmla="*/ 25 h 53"/>
                <a:gd name="T78" fmla="*/ 18 w 94"/>
                <a:gd name="T79" fmla="*/ 24 h 53"/>
                <a:gd name="T80" fmla="*/ 18 w 94"/>
                <a:gd name="T81" fmla="*/ 23 h 53"/>
                <a:gd name="T82" fmla="*/ 18 w 94"/>
                <a:gd name="T83" fmla="*/ 22 h 53"/>
                <a:gd name="T84" fmla="*/ 16 w 94"/>
                <a:gd name="T85" fmla="*/ 21 h 53"/>
                <a:gd name="T86" fmla="*/ 13 w 94"/>
                <a:gd name="T87" fmla="*/ 20 h 53"/>
                <a:gd name="T88" fmla="*/ 11 w 94"/>
                <a:gd name="T89" fmla="*/ 17 h 53"/>
                <a:gd name="T90" fmla="*/ 10 w 94"/>
                <a:gd name="T91" fmla="*/ 16 h 53"/>
                <a:gd name="T92" fmla="*/ 12 w 94"/>
                <a:gd name="T93" fmla="*/ 15 h 53"/>
                <a:gd name="T94" fmla="*/ 14 w 94"/>
                <a:gd name="T95" fmla="*/ 15 h 53"/>
                <a:gd name="T96" fmla="*/ 16 w 94"/>
                <a:gd name="T97" fmla="*/ 14 h 53"/>
                <a:gd name="T98" fmla="*/ 17 w 94"/>
                <a:gd name="T99" fmla="*/ 13 h 53"/>
                <a:gd name="T100" fmla="*/ 17 w 94"/>
                <a:gd name="T101" fmla="*/ 15 h 53"/>
                <a:gd name="T102" fmla="*/ 17 w 94"/>
                <a:gd name="T103" fmla="*/ 17 h 53"/>
                <a:gd name="T104" fmla="*/ 17 w 94"/>
                <a:gd name="T105" fmla="*/ 20 h 53"/>
                <a:gd name="T106" fmla="*/ 16 w 94"/>
                <a:gd name="T107" fmla="*/ 21 h 53"/>
                <a:gd name="T108" fmla="*/ 18 w 94"/>
                <a:gd name="T109" fmla="*/ 22 h 53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w 94"/>
                <a:gd name="T166" fmla="*/ 0 h 53"/>
                <a:gd name="T167" fmla="*/ 94 w 94"/>
                <a:gd name="T168" fmla="*/ 53 h 53"/>
              </a:gdLst>
              <a:ahLst/>
              <a:cxnLst>
                <a:cxn ang="T110">
                  <a:pos x="T0" y="T1"/>
                </a:cxn>
                <a:cxn ang="T111">
                  <a:pos x="T2" y="T3"/>
                </a:cxn>
                <a:cxn ang="T112">
                  <a:pos x="T4" y="T5"/>
                </a:cxn>
                <a:cxn ang="T113">
                  <a:pos x="T6" y="T7"/>
                </a:cxn>
                <a:cxn ang="T114">
                  <a:pos x="T8" y="T9"/>
                </a:cxn>
                <a:cxn ang="T115">
                  <a:pos x="T10" y="T11"/>
                </a:cxn>
                <a:cxn ang="T116">
                  <a:pos x="T12" y="T13"/>
                </a:cxn>
                <a:cxn ang="T117">
                  <a:pos x="T14" y="T15"/>
                </a:cxn>
                <a:cxn ang="T118">
                  <a:pos x="T16" y="T17"/>
                </a:cxn>
                <a:cxn ang="T119">
                  <a:pos x="T18" y="T19"/>
                </a:cxn>
                <a:cxn ang="T120">
                  <a:pos x="T20" y="T21"/>
                </a:cxn>
                <a:cxn ang="T121">
                  <a:pos x="T22" y="T23"/>
                </a:cxn>
                <a:cxn ang="T122">
                  <a:pos x="T24" y="T25"/>
                </a:cxn>
                <a:cxn ang="T123">
                  <a:pos x="T26" y="T27"/>
                </a:cxn>
                <a:cxn ang="T124">
                  <a:pos x="T28" y="T29"/>
                </a:cxn>
                <a:cxn ang="T125">
                  <a:pos x="T30" y="T31"/>
                </a:cxn>
                <a:cxn ang="T126">
                  <a:pos x="T32" y="T33"/>
                </a:cxn>
                <a:cxn ang="T127">
                  <a:pos x="T34" y="T35"/>
                </a:cxn>
                <a:cxn ang="T128">
                  <a:pos x="T36" y="T37"/>
                </a:cxn>
                <a:cxn ang="T129">
                  <a:pos x="T38" y="T39"/>
                </a:cxn>
                <a:cxn ang="T130">
                  <a:pos x="T40" y="T41"/>
                </a:cxn>
                <a:cxn ang="T131">
                  <a:pos x="T42" y="T43"/>
                </a:cxn>
                <a:cxn ang="T132">
                  <a:pos x="T44" y="T45"/>
                </a:cxn>
                <a:cxn ang="T133">
                  <a:pos x="T46" y="T47"/>
                </a:cxn>
                <a:cxn ang="T134">
                  <a:pos x="T48" y="T49"/>
                </a:cxn>
                <a:cxn ang="T135">
                  <a:pos x="T50" y="T51"/>
                </a:cxn>
                <a:cxn ang="T136">
                  <a:pos x="T52" y="T53"/>
                </a:cxn>
                <a:cxn ang="T137">
                  <a:pos x="T54" y="T55"/>
                </a:cxn>
                <a:cxn ang="T138">
                  <a:pos x="T56" y="T57"/>
                </a:cxn>
                <a:cxn ang="T139">
                  <a:pos x="T58" y="T59"/>
                </a:cxn>
                <a:cxn ang="T140">
                  <a:pos x="T60" y="T61"/>
                </a:cxn>
                <a:cxn ang="T141">
                  <a:pos x="T62" y="T63"/>
                </a:cxn>
                <a:cxn ang="T142">
                  <a:pos x="T64" y="T65"/>
                </a:cxn>
                <a:cxn ang="T143">
                  <a:pos x="T66" y="T67"/>
                </a:cxn>
                <a:cxn ang="T144">
                  <a:pos x="T68" y="T69"/>
                </a:cxn>
                <a:cxn ang="T145">
                  <a:pos x="T70" y="T71"/>
                </a:cxn>
                <a:cxn ang="T146">
                  <a:pos x="T72" y="T73"/>
                </a:cxn>
                <a:cxn ang="T147">
                  <a:pos x="T74" y="T75"/>
                </a:cxn>
                <a:cxn ang="T148">
                  <a:pos x="T76" y="T77"/>
                </a:cxn>
                <a:cxn ang="T149">
                  <a:pos x="T78" y="T79"/>
                </a:cxn>
                <a:cxn ang="T150">
                  <a:pos x="T80" y="T81"/>
                </a:cxn>
                <a:cxn ang="T151">
                  <a:pos x="T82" y="T83"/>
                </a:cxn>
                <a:cxn ang="T152">
                  <a:pos x="T84" y="T85"/>
                </a:cxn>
                <a:cxn ang="T153">
                  <a:pos x="T86" y="T87"/>
                </a:cxn>
                <a:cxn ang="T154">
                  <a:pos x="T88" y="T89"/>
                </a:cxn>
                <a:cxn ang="T155">
                  <a:pos x="T90" y="T91"/>
                </a:cxn>
                <a:cxn ang="T156">
                  <a:pos x="T92" y="T93"/>
                </a:cxn>
                <a:cxn ang="T157">
                  <a:pos x="T94" y="T95"/>
                </a:cxn>
                <a:cxn ang="T158">
                  <a:pos x="T96" y="T97"/>
                </a:cxn>
                <a:cxn ang="T159">
                  <a:pos x="T98" y="T99"/>
                </a:cxn>
                <a:cxn ang="T160">
                  <a:pos x="T100" y="T101"/>
                </a:cxn>
                <a:cxn ang="T161">
                  <a:pos x="T102" y="T103"/>
                </a:cxn>
                <a:cxn ang="T162">
                  <a:pos x="T104" y="T105"/>
                </a:cxn>
                <a:cxn ang="T163">
                  <a:pos x="T106" y="T107"/>
                </a:cxn>
                <a:cxn ang="T164">
                  <a:pos x="T108" y="T109"/>
                </a:cxn>
              </a:cxnLst>
              <a:rect l="T165" t="T166" r="T167" b="T168"/>
              <a:pathLst>
                <a:path w="94" h="53">
                  <a:moveTo>
                    <a:pt x="37" y="45"/>
                  </a:moveTo>
                  <a:lnTo>
                    <a:pt x="38" y="41"/>
                  </a:lnTo>
                  <a:lnTo>
                    <a:pt x="41" y="35"/>
                  </a:lnTo>
                  <a:lnTo>
                    <a:pt x="41" y="30"/>
                  </a:lnTo>
                  <a:lnTo>
                    <a:pt x="41" y="26"/>
                  </a:lnTo>
                  <a:lnTo>
                    <a:pt x="44" y="25"/>
                  </a:lnTo>
                  <a:lnTo>
                    <a:pt x="51" y="23"/>
                  </a:lnTo>
                  <a:lnTo>
                    <a:pt x="59" y="19"/>
                  </a:lnTo>
                  <a:lnTo>
                    <a:pt x="67" y="17"/>
                  </a:lnTo>
                  <a:lnTo>
                    <a:pt x="76" y="14"/>
                  </a:lnTo>
                  <a:lnTo>
                    <a:pt x="85" y="11"/>
                  </a:lnTo>
                  <a:lnTo>
                    <a:pt x="90" y="9"/>
                  </a:lnTo>
                  <a:lnTo>
                    <a:pt x="94" y="8"/>
                  </a:lnTo>
                  <a:lnTo>
                    <a:pt x="91" y="0"/>
                  </a:lnTo>
                  <a:lnTo>
                    <a:pt x="86" y="2"/>
                  </a:lnTo>
                  <a:lnTo>
                    <a:pt x="76" y="4"/>
                  </a:lnTo>
                  <a:lnTo>
                    <a:pt x="65" y="9"/>
                  </a:lnTo>
                  <a:lnTo>
                    <a:pt x="52" y="12"/>
                  </a:lnTo>
                  <a:lnTo>
                    <a:pt x="40" y="17"/>
                  </a:lnTo>
                  <a:lnTo>
                    <a:pt x="29" y="20"/>
                  </a:lnTo>
                  <a:lnTo>
                    <a:pt x="20" y="23"/>
                  </a:lnTo>
                  <a:lnTo>
                    <a:pt x="15" y="24"/>
                  </a:lnTo>
                  <a:lnTo>
                    <a:pt x="13" y="19"/>
                  </a:lnTo>
                  <a:lnTo>
                    <a:pt x="11" y="14"/>
                  </a:lnTo>
                  <a:lnTo>
                    <a:pt x="10" y="8"/>
                  </a:lnTo>
                  <a:lnTo>
                    <a:pt x="9" y="3"/>
                  </a:lnTo>
                  <a:lnTo>
                    <a:pt x="6" y="2"/>
                  </a:lnTo>
                  <a:lnTo>
                    <a:pt x="4" y="3"/>
                  </a:lnTo>
                  <a:lnTo>
                    <a:pt x="2" y="4"/>
                  </a:lnTo>
                  <a:lnTo>
                    <a:pt x="0" y="7"/>
                  </a:lnTo>
                  <a:lnTo>
                    <a:pt x="2" y="11"/>
                  </a:lnTo>
                  <a:lnTo>
                    <a:pt x="3" y="17"/>
                  </a:lnTo>
                  <a:lnTo>
                    <a:pt x="5" y="25"/>
                  </a:lnTo>
                  <a:lnTo>
                    <a:pt x="9" y="32"/>
                  </a:lnTo>
                  <a:lnTo>
                    <a:pt x="13" y="39"/>
                  </a:lnTo>
                  <a:lnTo>
                    <a:pt x="19" y="45"/>
                  </a:lnTo>
                  <a:lnTo>
                    <a:pt x="26" y="50"/>
                  </a:lnTo>
                  <a:lnTo>
                    <a:pt x="35" y="53"/>
                  </a:lnTo>
                  <a:lnTo>
                    <a:pt x="37" y="50"/>
                  </a:lnTo>
                  <a:lnTo>
                    <a:pt x="37" y="49"/>
                  </a:lnTo>
                  <a:lnTo>
                    <a:pt x="37" y="47"/>
                  </a:lnTo>
                  <a:lnTo>
                    <a:pt x="37" y="45"/>
                  </a:lnTo>
                  <a:lnTo>
                    <a:pt x="33" y="43"/>
                  </a:lnTo>
                  <a:lnTo>
                    <a:pt x="27" y="40"/>
                  </a:lnTo>
                  <a:lnTo>
                    <a:pt x="22" y="35"/>
                  </a:lnTo>
                  <a:lnTo>
                    <a:pt x="20" y="32"/>
                  </a:lnTo>
                  <a:lnTo>
                    <a:pt x="25" y="31"/>
                  </a:lnTo>
                  <a:lnTo>
                    <a:pt x="28" y="30"/>
                  </a:lnTo>
                  <a:lnTo>
                    <a:pt x="32" y="29"/>
                  </a:lnTo>
                  <a:lnTo>
                    <a:pt x="34" y="27"/>
                  </a:lnTo>
                  <a:lnTo>
                    <a:pt x="35" y="31"/>
                  </a:lnTo>
                  <a:lnTo>
                    <a:pt x="35" y="35"/>
                  </a:lnTo>
                  <a:lnTo>
                    <a:pt x="34" y="40"/>
                  </a:lnTo>
                  <a:lnTo>
                    <a:pt x="33" y="43"/>
                  </a:lnTo>
                  <a:lnTo>
                    <a:pt x="37" y="45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h-TH"/>
            </a:p>
          </p:txBody>
        </p:sp>
      </p:grpSp>
      <p:sp>
        <p:nvSpPr>
          <p:cNvPr id="12295" name="Oval 68"/>
          <p:cNvSpPr>
            <a:spLocks noChangeArrowheads="1"/>
          </p:cNvSpPr>
          <p:nvPr/>
        </p:nvSpPr>
        <p:spPr bwMode="auto">
          <a:xfrm>
            <a:off x="1600200" y="152400"/>
            <a:ext cx="2133600" cy="2133600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rgbClr val="FA7330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FF3300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th-TH" altLang="th-TH">
              <a:latin typeface="Arial" panose="020B0604020202020204" pitchFamily="34" charset="0"/>
              <a:cs typeface="DilleniaUPC" panose="02020603050405020304" pitchFamily="18" charset="-34"/>
            </a:endParaRPr>
          </a:p>
        </p:txBody>
      </p:sp>
      <p:sp>
        <p:nvSpPr>
          <p:cNvPr id="12296" name="Text Box 69"/>
          <p:cNvSpPr txBox="1">
            <a:spLocks noChangeArrowheads="1"/>
          </p:cNvSpPr>
          <p:nvPr/>
        </p:nvSpPr>
        <p:spPr bwMode="auto">
          <a:xfrm>
            <a:off x="1905000" y="914401"/>
            <a:ext cx="14478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th-TH" altLang="th-TH" sz="4000" b="1">
                <a:solidFill>
                  <a:srgbClr val="008000"/>
                </a:solidFill>
                <a:latin typeface="Arial" panose="020B0604020202020204" pitchFamily="34" charset="0"/>
                <a:cs typeface="DilleniaUPC" panose="02020603050405020304" pitchFamily="18" charset="-34"/>
              </a:rPr>
              <a:t>วิชาชีพครู</a:t>
            </a:r>
          </a:p>
        </p:txBody>
      </p:sp>
      <p:cxnSp>
        <p:nvCxnSpPr>
          <p:cNvPr id="12297" name="AutoShape 70"/>
          <p:cNvCxnSpPr>
            <a:cxnSpLocks noChangeShapeType="1"/>
          </p:cNvCxnSpPr>
          <p:nvPr/>
        </p:nvCxnSpPr>
        <p:spPr bwMode="auto">
          <a:xfrm rot="10800000">
            <a:off x="3429000" y="1981200"/>
            <a:ext cx="4503738" cy="3055938"/>
          </a:xfrm>
          <a:prstGeom prst="curvedConnector2">
            <a:avLst/>
          </a:prstGeom>
          <a:noFill/>
          <a:ln w="9525">
            <a:solidFill>
              <a:srgbClr val="000099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2298" name="Text Box 71"/>
          <p:cNvSpPr txBox="1">
            <a:spLocks noChangeArrowheads="1"/>
          </p:cNvSpPr>
          <p:nvPr/>
        </p:nvSpPr>
        <p:spPr bwMode="auto">
          <a:xfrm>
            <a:off x="4966704" y="3392487"/>
            <a:ext cx="4267200" cy="64135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th-TH" altLang="th-TH" sz="3600" b="1" dirty="0">
                <a:solidFill>
                  <a:srgbClr val="000099"/>
                </a:solidFill>
                <a:latin typeface="Arial" panose="020B0604020202020204" pitchFamily="34" charset="0"/>
                <a:cs typeface="DilleniaUPC" panose="02020603050405020304" pitchFamily="18" charset="-34"/>
              </a:rPr>
              <a:t>ณ วันนี้เป็นวิชาชีพชั้นสูงหรือยัง</a:t>
            </a:r>
          </a:p>
        </p:txBody>
      </p:sp>
      <p:sp>
        <p:nvSpPr>
          <p:cNvPr id="12299" name="Text Box 72"/>
          <p:cNvSpPr txBox="1">
            <a:spLocks noChangeArrowheads="1"/>
          </p:cNvSpPr>
          <p:nvPr/>
        </p:nvSpPr>
        <p:spPr bwMode="auto">
          <a:xfrm>
            <a:off x="4800599" y="914400"/>
            <a:ext cx="5781675" cy="13234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th-TH" altLang="th-TH" sz="4000" b="1" dirty="0">
                <a:latin typeface="Arial" panose="020B0604020202020204" pitchFamily="34" charset="0"/>
                <a:cs typeface="DilleniaUPC" panose="02020603050405020304" pitchFamily="18" charset="-34"/>
              </a:rPr>
              <a:t>รวมทั้งวิชาชีพผู้บริหารสถานศึกษา ผู้บริหารการศึกษา ศึกษานิเทศก์</a:t>
            </a:r>
          </a:p>
        </p:txBody>
      </p:sp>
      <p:sp>
        <p:nvSpPr>
          <p:cNvPr id="12300" name="Line 73"/>
          <p:cNvSpPr>
            <a:spLocks noChangeShapeType="1"/>
          </p:cNvSpPr>
          <p:nvPr/>
        </p:nvSpPr>
        <p:spPr bwMode="auto">
          <a:xfrm>
            <a:off x="3810000" y="1219200"/>
            <a:ext cx="990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16551772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701639" y="102661"/>
            <a:ext cx="6697483" cy="807918"/>
          </a:xfrm>
          <a:prstGeom prst="rect">
            <a:avLst/>
          </a:prstGeom>
          <a:noFill/>
        </p:spPr>
        <p:txBody>
          <a:bodyPr wrap="square" lIns="68584" tIns="34292" rIns="68584" bIns="34292" rtlCol="0">
            <a:spAutoFit/>
          </a:bodyPr>
          <a:lstStyle/>
          <a:p>
            <a:pPr algn="ctr"/>
            <a:r>
              <a:rPr lang="th-TH" sz="4800" b="1" dirty="0">
                <a:solidFill>
                  <a:srgbClr val="0070C0"/>
                </a:solidFill>
                <a:latin typeface="Lato Regular"/>
                <a:cs typeface="Lato Regular"/>
              </a:rPr>
              <a:t>ตัวชี้วัดความสำเร็จ </a:t>
            </a:r>
            <a:r>
              <a:rPr lang="en-US" sz="4800" b="1" dirty="0">
                <a:solidFill>
                  <a:srgbClr val="0070C0"/>
                </a:solidFill>
                <a:latin typeface="Lato Regular"/>
                <a:cs typeface="Lato Regular"/>
              </a:rPr>
              <a:t>PLC</a:t>
            </a:r>
            <a:endParaRPr lang="id-ID" sz="4800" b="1" dirty="0">
              <a:solidFill>
                <a:srgbClr val="0070C0"/>
              </a:solidFill>
              <a:latin typeface="Lato Regular"/>
              <a:cs typeface="Lato Regular"/>
            </a:endParaRPr>
          </a:p>
        </p:txBody>
      </p:sp>
      <p:graphicFrame>
        <p:nvGraphicFramePr>
          <p:cNvPr id="5" name="Diagram 4"/>
          <p:cNvGraphicFramePr/>
          <p:nvPr>
            <p:extLst/>
          </p:nvPr>
        </p:nvGraphicFramePr>
        <p:xfrm>
          <a:off x="2505075" y="1035050"/>
          <a:ext cx="8085228" cy="55181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10939443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654014" y="278873"/>
            <a:ext cx="6697483" cy="807918"/>
          </a:xfrm>
          <a:prstGeom prst="rect">
            <a:avLst/>
          </a:prstGeom>
          <a:noFill/>
        </p:spPr>
        <p:txBody>
          <a:bodyPr wrap="square" lIns="68584" tIns="34292" rIns="68584" bIns="34292" rtlCol="0">
            <a:spAutoFit/>
          </a:bodyPr>
          <a:lstStyle/>
          <a:p>
            <a:pPr algn="ctr"/>
            <a:r>
              <a:rPr lang="th-TH" sz="4800" b="1" dirty="0">
                <a:solidFill>
                  <a:srgbClr val="0070C0"/>
                </a:solidFill>
                <a:latin typeface="Lato Regular"/>
                <a:cs typeface="Lato Regular"/>
              </a:rPr>
              <a:t>การนำ </a:t>
            </a:r>
            <a:r>
              <a:rPr lang="en-US" sz="4800" b="1" dirty="0">
                <a:solidFill>
                  <a:srgbClr val="0070C0"/>
                </a:solidFill>
                <a:latin typeface="Lato Regular"/>
                <a:cs typeface="Lato Regular"/>
              </a:rPr>
              <a:t>PLC</a:t>
            </a:r>
            <a:r>
              <a:rPr lang="th-TH" sz="4800" b="1" dirty="0">
                <a:solidFill>
                  <a:srgbClr val="0070C0"/>
                </a:solidFill>
                <a:latin typeface="Lato Regular"/>
                <a:cs typeface="Lato Regular"/>
              </a:rPr>
              <a:t> ไปใช้</a:t>
            </a:r>
            <a:endParaRPr lang="id-ID" sz="4800" b="1" dirty="0">
              <a:solidFill>
                <a:srgbClr val="0070C0"/>
              </a:solidFill>
              <a:latin typeface="Lato Regular"/>
              <a:cs typeface="Lato Regular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654013" y="2494865"/>
            <a:ext cx="400596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>
                <a:latin typeface="Lato Regular"/>
              </a:rPr>
              <a:t>1. </a:t>
            </a:r>
            <a:r>
              <a:rPr lang="th-TH" sz="4000" b="1" dirty="0">
                <a:solidFill>
                  <a:srgbClr val="FF0000"/>
                </a:solidFill>
                <a:latin typeface="Lato Regular"/>
              </a:rPr>
              <a:t>อบรมความรู้ </a:t>
            </a:r>
            <a:r>
              <a:rPr lang="en-US" sz="3600" b="1" dirty="0">
                <a:latin typeface="Lato Regular"/>
              </a:rPr>
              <a:t>+ PLC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654013" y="4545083"/>
            <a:ext cx="486998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>
                <a:latin typeface="Lato Regular"/>
              </a:rPr>
              <a:t>2. </a:t>
            </a:r>
            <a:r>
              <a:rPr lang="th-TH" sz="3600" b="1" dirty="0">
                <a:solidFill>
                  <a:srgbClr val="FF0000"/>
                </a:solidFill>
                <a:latin typeface="Lato Regular"/>
              </a:rPr>
              <a:t>จัดการเรียนการสอน </a:t>
            </a:r>
            <a:r>
              <a:rPr lang="en-US" sz="3600" b="1" dirty="0">
                <a:latin typeface="Lato Regular"/>
              </a:rPr>
              <a:t>+ PLC</a:t>
            </a:r>
          </a:p>
        </p:txBody>
      </p:sp>
      <p:sp>
        <p:nvSpPr>
          <p:cNvPr id="7" name="Right Brace 6"/>
          <p:cNvSpPr/>
          <p:nvPr/>
        </p:nvSpPr>
        <p:spPr>
          <a:xfrm>
            <a:off x="7250143" y="2590800"/>
            <a:ext cx="914400" cy="2327564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8471288" y="3431416"/>
            <a:ext cx="206819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4000" b="1" dirty="0">
                <a:latin typeface="Lato Regular"/>
              </a:rPr>
              <a:t>ส่งวิทยฐานะ</a:t>
            </a:r>
            <a:endParaRPr lang="en-US" sz="4000" b="1" dirty="0">
              <a:latin typeface="Lato Regular"/>
            </a:endParaRPr>
          </a:p>
        </p:txBody>
      </p:sp>
    </p:spTree>
    <p:extLst>
      <p:ext uri="{BB962C8B-B14F-4D97-AF65-F5344CB8AC3E}">
        <p14:creationId xmlns:p14="http://schemas.microsoft.com/office/powerpoint/2010/main" val="291551876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654014" y="278873"/>
            <a:ext cx="6697483" cy="807918"/>
          </a:xfrm>
          <a:prstGeom prst="rect">
            <a:avLst/>
          </a:prstGeom>
          <a:noFill/>
        </p:spPr>
        <p:txBody>
          <a:bodyPr wrap="square" lIns="68584" tIns="34292" rIns="68584" bIns="34292" rtlCol="0">
            <a:spAutoFit/>
          </a:bodyPr>
          <a:lstStyle/>
          <a:p>
            <a:pPr algn="ctr"/>
            <a:r>
              <a:rPr lang="th-TH" sz="4800" b="1" dirty="0">
                <a:solidFill>
                  <a:schemeClr val="tx2"/>
                </a:solidFill>
                <a:latin typeface="Lato Regular"/>
                <a:cs typeface="Lato Regular"/>
              </a:rPr>
              <a:t>ข้อสังเกตการทำ </a:t>
            </a:r>
            <a:r>
              <a:rPr lang="en-US" sz="4800" b="1" dirty="0">
                <a:solidFill>
                  <a:schemeClr val="tx2"/>
                </a:solidFill>
                <a:latin typeface="Lato Regular"/>
                <a:cs typeface="Lato Regular"/>
              </a:rPr>
              <a:t>PLC</a:t>
            </a:r>
            <a:endParaRPr lang="id-ID" sz="4800" b="1" dirty="0">
              <a:solidFill>
                <a:schemeClr val="tx2"/>
              </a:solidFill>
              <a:latin typeface="Lato Regular"/>
              <a:cs typeface="Lato Regular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327541" y="1702953"/>
            <a:ext cx="606768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3600" b="1" dirty="0">
                <a:solidFill>
                  <a:srgbClr val="FF0000"/>
                </a:solidFill>
                <a:latin typeface="Lato Regular"/>
              </a:rPr>
              <a:t>ยังมองปัญหาของตัวเองกับองค์ประกอบอื่น</a:t>
            </a:r>
            <a:endParaRPr lang="en-US" sz="3600" b="1" dirty="0">
              <a:solidFill>
                <a:srgbClr val="FF0000"/>
              </a:solidFill>
              <a:latin typeface="Lato Regular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242223" y="3067051"/>
            <a:ext cx="429155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3600" b="1" dirty="0">
                <a:solidFill>
                  <a:srgbClr val="FF0000"/>
                </a:solidFill>
                <a:latin typeface="Lato Regular"/>
              </a:rPr>
              <a:t>ยังไม่พูดถึงปัญหาของนักเรียน</a:t>
            </a:r>
            <a:endParaRPr lang="en-US" sz="3600" b="1" dirty="0">
              <a:solidFill>
                <a:srgbClr val="FF0000"/>
              </a:solidFill>
              <a:latin typeface="Lato Regular"/>
            </a:endParaRPr>
          </a:p>
        </p:txBody>
      </p:sp>
      <p:sp>
        <p:nvSpPr>
          <p:cNvPr id="10" name="AutoShape 9"/>
          <p:cNvSpPr>
            <a:spLocks/>
          </p:cNvSpPr>
          <p:nvPr/>
        </p:nvSpPr>
        <p:spPr bwMode="auto">
          <a:xfrm>
            <a:off x="6324366" y="5180526"/>
            <a:ext cx="3300896" cy="220005"/>
          </a:xfrm>
          <a:prstGeom prst="roundRect">
            <a:avLst>
              <a:gd name="adj" fmla="val 50000"/>
            </a:avLst>
          </a:prstGeom>
          <a:solidFill>
            <a:schemeClr val="bg1">
              <a:lumMod val="85000"/>
            </a:schemeClr>
          </a:solidFill>
          <a:ln w="25400" cap="flat" cmpd="sng">
            <a:solidFill>
              <a:srgbClr val="000000">
                <a:alpha val="0"/>
              </a:srgbClr>
            </a:solidFill>
            <a:prstDash val="solid"/>
            <a:miter lim="0"/>
            <a:headEnd/>
            <a:tailEnd/>
          </a:ln>
          <a:effectLst/>
          <a:extLst/>
        </p:spPr>
        <p:txBody>
          <a:bodyPr lIns="0" tIns="0" rIns="0" bIns="0" anchor="ctr"/>
          <a:lstStyle/>
          <a:p>
            <a:pPr>
              <a:defRPr/>
            </a:pPr>
            <a:endParaRPr lang="es-ES" sz="4201">
              <a:effectLst>
                <a:outerShdw blurRad="38100" dist="38100" dir="2700000" algn="tl">
                  <a:srgbClr val="000000"/>
                </a:outerShdw>
              </a:effectLst>
              <a:latin typeface="Gill Sans" charset="0"/>
              <a:cs typeface="Gill Sans" charset="0"/>
              <a:sym typeface="Gill Sans" charset="0"/>
            </a:endParaRPr>
          </a:p>
        </p:txBody>
      </p:sp>
      <p:sp>
        <p:nvSpPr>
          <p:cNvPr id="12" name="AutoShape 11"/>
          <p:cNvSpPr>
            <a:spLocks/>
          </p:cNvSpPr>
          <p:nvPr/>
        </p:nvSpPr>
        <p:spPr bwMode="auto">
          <a:xfrm>
            <a:off x="2844559" y="5180526"/>
            <a:ext cx="3502664" cy="202233"/>
          </a:xfrm>
          <a:prstGeom prst="roundRect">
            <a:avLst>
              <a:gd name="adj" fmla="val 50000"/>
            </a:avLst>
          </a:prstGeom>
          <a:solidFill>
            <a:schemeClr val="bg1">
              <a:lumMod val="85000"/>
            </a:schemeClr>
          </a:solidFill>
          <a:ln w="25400" cap="flat" cmpd="sng">
            <a:solidFill>
              <a:srgbClr val="000000">
                <a:alpha val="0"/>
              </a:srgbClr>
            </a:solidFill>
            <a:prstDash val="solid"/>
            <a:miter lim="0"/>
            <a:headEnd/>
            <a:tailEnd/>
          </a:ln>
          <a:effectLst/>
          <a:extLst/>
        </p:spPr>
        <p:txBody>
          <a:bodyPr lIns="0" tIns="0" rIns="0" bIns="0" anchor="ctr"/>
          <a:lstStyle/>
          <a:p>
            <a:pPr>
              <a:defRPr/>
            </a:pPr>
            <a:endParaRPr lang="es-ES" sz="4201">
              <a:effectLst>
                <a:outerShdw blurRad="38100" dist="38100" dir="2700000" algn="tl">
                  <a:srgbClr val="000000"/>
                </a:outerShdw>
              </a:effectLst>
              <a:latin typeface="Gill Sans" charset="0"/>
              <a:cs typeface="Gill Sans" charset="0"/>
              <a:sym typeface="Gill Sans" charset="0"/>
            </a:endParaRPr>
          </a:p>
        </p:txBody>
      </p:sp>
      <p:sp>
        <p:nvSpPr>
          <p:cNvPr id="14" name="AutoShape 16"/>
          <p:cNvSpPr>
            <a:spLocks/>
          </p:cNvSpPr>
          <p:nvPr/>
        </p:nvSpPr>
        <p:spPr bwMode="auto">
          <a:xfrm>
            <a:off x="2691439" y="5014591"/>
            <a:ext cx="502445" cy="502575"/>
          </a:xfrm>
          <a:custGeom>
            <a:avLst/>
            <a:gdLst>
              <a:gd name="T0" fmla="+- 0 10800 961"/>
              <a:gd name="T1" fmla="*/ T0 w 19679"/>
              <a:gd name="T2" fmla="+- 0 10800 961"/>
              <a:gd name="T3" fmla="*/ 10800 h 19679"/>
              <a:gd name="T4" fmla="+- 0 10800 961"/>
              <a:gd name="T5" fmla="*/ T4 w 19679"/>
              <a:gd name="T6" fmla="+- 0 10800 961"/>
              <a:gd name="T7" fmla="*/ 10800 h 19679"/>
              <a:gd name="T8" fmla="+- 0 10800 961"/>
              <a:gd name="T9" fmla="*/ T8 w 19679"/>
              <a:gd name="T10" fmla="+- 0 10800 961"/>
              <a:gd name="T11" fmla="*/ 10800 h 19679"/>
              <a:gd name="T12" fmla="+- 0 10800 961"/>
              <a:gd name="T13" fmla="*/ T12 w 19679"/>
              <a:gd name="T14" fmla="+- 0 10800 961"/>
              <a:gd name="T15" fmla="*/ 10800 h 19679"/>
            </a:gdLst>
            <a:ahLst/>
            <a:cxnLst>
              <a:cxn ang="0">
                <a:pos x="T1" y="T3"/>
              </a:cxn>
              <a:cxn ang="0">
                <a:pos x="T5" y="T7"/>
              </a:cxn>
              <a:cxn ang="0">
                <a:pos x="T9" y="T11"/>
              </a:cxn>
              <a:cxn ang="0">
                <a:pos x="T13" y="T15"/>
              </a:cxn>
            </a:cxnLst>
            <a:rect l="0" t="0" r="r" b="b"/>
            <a:pathLst>
              <a:path w="19679" h="19679">
                <a:moveTo>
                  <a:pt x="16796" y="2881"/>
                </a:moveTo>
                <a:cubicBezTo>
                  <a:pt x="20638" y="6724"/>
                  <a:pt x="20638" y="12953"/>
                  <a:pt x="16796" y="16796"/>
                </a:cubicBezTo>
                <a:cubicBezTo>
                  <a:pt x="12953" y="20639"/>
                  <a:pt x="6724" y="20639"/>
                  <a:pt x="2881" y="16796"/>
                </a:cubicBezTo>
                <a:cubicBezTo>
                  <a:pt x="-961" y="12953"/>
                  <a:pt x="-961" y="6724"/>
                  <a:pt x="2881" y="2881"/>
                </a:cubicBezTo>
                <a:cubicBezTo>
                  <a:pt x="6724" y="-961"/>
                  <a:pt x="12953" y="-961"/>
                  <a:pt x="16796" y="2881"/>
                </a:cubicBezTo>
              </a:path>
            </a:pathLst>
          </a:custGeom>
          <a:solidFill>
            <a:schemeClr val="accent4"/>
          </a:solidFill>
          <a:ln w="25400" cap="flat" cmpd="sng">
            <a:solidFill>
              <a:srgbClr val="000000">
                <a:alpha val="0"/>
              </a:srgbClr>
            </a:solidFill>
            <a:prstDash val="solid"/>
            <a:miter lim="0"/>
            <a:headEnd/>
            <a:tailEnd/>
          </a:ln>
          <a:effectLst/>
          <a:extLst/>
        </p:spPr>
        <p:txBody>
          <a:bodyPr lIns="0" tIns="0" rIns="0" bIns="0" anchor="ctr"/>
          <a:lstStyle/>
          <a:p>
            <a:pPr>
              <a:defRPr/>
            </a:pPr>
            <a:endParaRPr lang="es-ES" sz="4201">
              <a:effectLst>
                <a:outerShdw blurRad="38100" dist="38100" dir="2700000" algn="tl">
                  <a:srgbClr val="000000"/>
                </a:outerShdw>
              </a:effectLst>
              <a:latin typeface="Gill Sans" charset="0"/>
              <a:cs typeface="Gill Sans" charset="0"/>
              <a:sym typeface="Gill Sans" charset="0"/>
            </a:endParaRPr>
          </a:p>
        </p:txBody>
      </p:sp>
      <p:sp>
        <p:nvSpPr>
          <p:cNvPr id="15" name="AutoShape 19"/>
          <p:cNvSpPr>
            <a:spLocks/>
          </p:cNvSpPr>
          <p:nvPr/>
        </p:nvSpPr>
        <p:spPr bwMode="auto">
          <a:xfrm>
            <a:off x="6022752" y="5020797"/>
            <a:ext cx="502445" cy="502575"/>
          </a:xfrm>
          <a:custGeom>
            <a:avLst/>
            <a:gdLst>
              <a:gd name="T0" fmla="+- 0 10800 961"/>
              <a:gd name="T1" fmla="*/ T0 w 19679"/>
              <a:gd name="T2" fmla="+- 0 10800 961"/>
              <a:gd name="T3" fmla="*/ 10800 h 19679"/>
              <a:gd name="T4" fmla="+- 0 10800 961"/>
              <a:gd name="T5" fmla="*/ T4 w 19679"/>
              <a:gd name="T6" fmla="+- 0 10800 961"/>
              <a:gd name="T7" fmla="*/ 10800 h 19679"/>
              <a:gd name="T8" fmla="+- 0 10800 961"/>
              <a:gd name="T9" fmla="*/ T8 w 19679"/>
              <a:gd name="T10" fmla="+- 0 10800 961"/>
              <a:gd name="T11" fmla="*/ 10800 h 19679"/>
              <a:gd name="T12" fmla="+- 0 10800 961"/>
              <a:gd name="T13" fmla="*/ T12 w 19679"/>
              <a:gd name="T14" fmla="+- 0 10800 961"/>
              <a:gd name="T15" fmla="*/ 10800 h 19679"/>
            </a:gdLst>
            <a:ahLst/>
            <a:cxnLst>
              <a:cxn ang="0">
                <a:pos x="T1" y="T3"/>
              </a:cxn>
              <a:cxn ang="0">
                <a:pos x="T5" y="T7"/>
              </a:cxn>
              <a:cxn ang="0">
                <a:pos x="T9" y="T11"/>
              </a:cxn>
              <a:cxn ang="0">
                <a:pos x="T13" y="T15"/>
              </a:cxn>
            </a:cxnLst>
            <a:rect l="0" t="0" r="r" b="b"/>
            <a:pathLst>
              <a:path w="19679" h="19679">
                <a:moveTo>
                  <a:pt x="16796" y="2881"/>
                </a:moveTo>
                <a:cubicBezTo>
                  <a:pt x="20638" y="6724"/>
                  <a:pt x="20638" y="12953"/>
                  <a:pt x="16796" y="16796"/>
                </a:cubicBezTo>
                <a:cubicBezTo>
                  <a:pt x="12953" y="20639"/>
                  <a:pt x="6724" y="20639"/>
                  <a:pt x="2881" y="16796"/>
                </a:cubicBezTo>
                <a:cubicBezTo>
                  <a:pt x="-961" y="12953"/>
                  <a:pt x="-961" y="6724"/>
                  <a:pt x="2881" y="2881"/>
                </a:cubicBezTo>
                <a:cubicBezTo>
                  <a:pt x="6724" y="-961"/>
                  <a:pt x="12953" y="-961"/>
                  <a:pt x="16796" y="2881"/>
                </a:cubicBezTo>
              </a:path>
            </a:pathLst>
          </a:custGeom>
          <a:solidFill>
            <a:schemeClr val="accent2"/>
          </a:solidFill>
          <a:ln w="25400" cap="flat" cmpd="sng">
            <a:solidFill>
              <a:srgbClr val="000000">
                <a:alpha val="0"/>
              </a:srgbClr>
            </a:solidFill>
            <a:prstDash val="solid"/>
            <a:miter lim="0"/>
            <a:headEnd/>
            <a:tailEnd/>
          </a:ln>
          <a:effectLst/>
          <a:extLst/>
        </p:spPr>
        <p:txBody>
          <a:bodyPr lIns="0" tIns="0" rIns="0" bIns="0" anchor="ctr"/>
          <a:lstStyle/>
          <a:p>
            <a:pPr>
              <a:defRPr/>
            </a:pPr>
            <a:endParaRPr lang="es-ES" sz="4201">
              <a:effectLst>
                <a:outerShdw blurRad="38100" dist="38100" dir="2700000" algn="tl">
                  <a:srgbClr val="000000"/>
                </a:outerShdw>
              </a:effectLst>
              <a:latin typeface="Gill Sans" charset="0"/>
              <a:cs typeface="Gill Sans" charset="0"/>
              <a:sym typeface="Gill Sans" charset="0"/>
            </a:endParaRPr>
          </a:p>
        </p:txBody>
      </p:sp>
      <p:sp>
        <p:nvSpPr>
          <p:cNvPr id="16" name="AutoShape 22"/>
          <p:cNvSpPr>
            <a:spLocks/>
          </p:cNvSpPr>
          <p:nvPr/>
        </p:nvSpPr>
        <p:spPr bwMode="auto">
          <a:xfrm>
            <a:off x="9200492" y="5014591"/>
            <a:ext cx="502445" cy="502575"/>
          </a:xfrm>
          <a:custGeom>
            <a:avLst/>
            <a:gdLst>
              <a:gd name="T0" fmla="+- 0 10800 961"/>
              <a:gd name="T1" fmla="*/ T0 w 19679"/>
              <a:gd name="T2" fmla="+- 0 10800 961"/>
              <a:gd name="T3" fmla="*/ 10800 h 19679"/>
              <a:gd name="T4" fmla="+- 0 10800 961"/>
              <a:gd name="T5" fmla="*/ T4 w 19679"/>
              <a:gd name="T6" fmla="+- 0 10800 961"/>
              <a:gd name="T7" fmla="*/ 10800 h 19679"/>
              <a:gd name="T8" fmla="+- 0 10800 961"/>
              <a:gd name="T9" fmla="*/ T8 w 19679"/>
              <a:gd name="T10" fmla="+- 0 10800 961"/>
              <a:gd name="T11" fmla="*/ 10800 h 19679"/>
              <a:gd name="T12" fmla="+- 0 10800 961"/>
              <a:gd name="T13" fmla="*/ T12 w 19679"/>
              <a:gd name="T14" fmla="+- 0 10800 961"/>
              <a:gd name="T15" fmla="*/ 10800 h 19679"/>
            </a:gdLst>
            <a:ahLst/>
            <a:cxnLst>
              <a:cxn ang="0">
                <a:pos x="T1" y="T3"/>
              </a:cxn>
              <a:cxn ang="0">
                <a:pos x="T5" y="T7"/>
              </a:cxn>
              <a:cxn ang="0">
                <a:pos x="T9" y="T11"/>
              </a:cxn>
              <a:cxn ang="0">
                <a:pos x="T13" y="T15"/>
              </a:cxn>
            </a:cxnLst>
            <a:rect l="0" t="0" r="r" b="b"/>
            <a:pathLst>
              <a:path w="19679" h="19679">
                <a:moveTo>
                  <a:pt x="16796" y="2881"/>
                </a:moveTo>
                <a:cubicBezTo>
                  <a:pt x="20638" y="6724"/>
                  <a:pt x="20638" y="12953"/>
                  <a:pt x="16796" y="16796"/>
                </a:cubicBezTo>
                <a:cubicBezTo>
                  <a:pt x="12953" y="20639"/>
                  <a:pt x="6724" y="20639"/>
                  <a:pt x="2881" y="16796"/>
                </a:cubicBezTo>
                <a:cubicBezTo>
                  <a:pt x="-961" y="12953"/>
                  <a:pt x="-961" y="6724"/>
                  <a:pt x="2881" y="2881"/>
                </a:cubicBezTo>
                <a:cubicBezTo>
                  <a:pt x="6724" y="-961"/>
                  <a:pt x="12953" y="-961"/>
                  <a:pt x="16796" y="2881"/>
                </a:cubicBezTo>
              </a:path>
            </a:pathLst>
          </a:custGeom>
          <a:solidFill>
            <a:schemeClr val="accent1"/>
          </a:solidFill>
          <a:ln w="25400" cap="flat" cmpd="sng">
            <a:solidFill>
              <a:srgbClr val="000000">
                <a:alpha val="0"/>
              </a:srgbClr>
            </a:solidFill>
            <a:prstDash val="solid"/>
            <a:miter lim="0"/>
            <a:headEnd/>
            <a:tailEnd/>
          </a:ln>
          <a:effectLst/>
          <a:extLst/>
        </p:spPr>
        <p:txBody>
          <a:bodyPr lIns="0" tIns="0" rIns="0" bIns="0" anchor="ctr"/>
          <a:lstStyle/>
          <a:p>
            <a:pPr>
              <a:defRPr/>
            </a:pPr>
            <a:endParaRPr lang="es-ES" sz="4201">
              <a:solidFill>
                <a:srgbClr val="2BB1E8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Gill Sans" charset="0"/>
              <a:cs typeface="Gill Sans" charset="0"/>
              <a:sym typeface="Gill Sans" charset="0"/>
            </a:endParaRPr>
          </a:p>
        </p:txBody>
      </p:sp>
      <p:grpSp>
        <p:nvGrpSpPr>
          <p:cNvPr id="20" name="Group 19"/>
          <p:cNvGrpSpPr/>
          <p:nvPr/>
        </p:nvGrpSpPr>
        <p:grpSpPr>
          <a:xfrm>
            <a:off x="2797736" y="5102091"/>
            <a:ext cx="6827527" cy="359661"/>
            <a:chOff x="1904207" y="3369683"/>
            <a:chExt cx="2917825" cy="144462"/>
          </a:xfrm>
        </p:grpSpPr>
        <p:sp>
          <p:nvSpPr>
            <p:cNvPr id="21" name="AutoShape 14"/>
            <p:cNvSpPr>
              <a:spLocks/>
            </p:cNvSpPr>
            <p:nvPr/>
          </p:nvSpPr>
          <p:spPr bwMode="auto">
            <a:xfrm>
              <a:off x="1904207" y="3369683"/>
              <a:ext cx="144463" cy="144462"/>
            </a:xfrm>
            <a:custGeom>
              <a:avLst/>
              <a:gdLst>
                <a:gd name="T0" fmla="+- 0 10800 961"/>
                <a:gd name="T1" fmla="*/ T0 w 19679"/>
                <a:gd name="T2" fmla="+- 0 10800 961"/>
                <a:gd name="T3" fmla="*/ 10800 h 19679"/>
                <a:gd name="T4" fmla="+- 0 10800 961"/>
                <a:gd name="T5" fmla="*/ T4 w 19679"/>
                <a:gd name="T6" fmla="+- 0 10800 961"/>
                <a:gd name="T7" fmla="*/ 10800 h 19679"/>
                <a:gd name="T8" fmla="+- 0 10800 961"/>
                <a:gd name="T9" fmla="*/ T8 w 19679"/>
                <a:gd name="T10" fmla="+- 0 10800 961"/>
                <a:gd name="T11" fmla="*/ 10800 h 19679"/>
                <a:gd name="T12" fmla="+- 0 10800 961"/>
                <a:gd name="T13" fmla="*/ T12 w 19679"/>
                <a:gd name="T14" fmla="+- 0 10800 961"/>
                <a:gd name="T15" fmla="*/ 10800 h 19679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19679" h="19679">
                  <a:moveTo>
                    <a:pt x="16796" y="2881"/>
                  </a:moveTo>
                  <a:cubicBezTo>
                    <a:pt x="20639" y="6724"/>
                    <a:pt x="20639" y="12953"/>
                    <a:pt x="16796" y="16796"/>
                  </a:cubicBezTo>
                  <a:cubicBezTo>
                    <a:pt x="12953" y="20639"/>
                    <a:pt x="6724" y="20639"/>
                    <a:pt x="2881" y="16796"/>
                  </a:cubicBezTo>
                  <a:cubicBezTo>
                    <a:pt x="-961" y="12953"/>
                    <a:pt x="-961" y="6724"/>
                    <a:pt x="2881" y="2881"/>
                  </a:cubicBezTo>
                  <a:cubicBezTo>
                    <a:pt x="6724" y="-961"/>
                    <a:pt x="12953" y="-961"/>
                    <a:pt x="16796" y="2881"/>
                  </a:cubicBezTo>
                </a:path>
              </a:pathLst>
            </a:custGeom>
            <a:solidFill>
              <a:schemeClr val="bg1">
                <a:lumMod val="65000"/>
              </a:schemeClr>
            </a:solidFill>
            <a:ln w="25400" cap="flat" cmpd="sng">
              <a:solidFill>
                <a:srgbClr val="000000">
                  <a:alpha val="0"/>
                </a:srgbClr>
              </a:solidFill>
              <a:prstDash val="solid"/>
              <a:miter lim="0"/>
              <a:headEnd/>
              <a:tailEnd/>
            </a:ln>
            <a:effectLst/>
            <a:extLst/>
          </p:spPr>
          <p:txBody>
            <a:bodyPr lIns="0" tIns="0" rIns="0" bIns="0" anchor="ctr"/>
            <a:lstStyle/>
            <a:p>
              <a:pPr>
                <a:defRPr/>
              </a:pPr>
              <a:endParaRPr lang="es-ES" sz="4201">
                <a:effectLst>
                  <a:outerShdw blurRad="38100" dist="38100" dir="2700000" algn="tl">
                    <a:srgbClr val="000000"/>
                  </a:outerShdw>
                </a:effectLst>
                <a:latin typeface="Gill Sans" charset="0"/>
                <a:cs typeface="Gill Sans" charset="0"/>
                <a:sym typeface="Gill Sans" charset="0"/>
              </a:endParaRPr>
            </a:p>
          </p:txBody>
        </p:sp>
        <p:sp>
          <p:nvSpPr>
            <p:cNvPr id="23" name="AutoShape 20"/>
            <p:cNvSpPr>
              <a:spLocks/>
            </p:cNvSpPr>
            <p:nvPr/>
          </p:nvSpPr>
          <p:spPr bwMode="auto">
            <a:xfrm>
              <a:off x="3310732" y="3369683"/>
              <a:ext cx="144463" cy="144462"/>
            </a:xfrm>
            <a:custGeom>
              <a:avLst/>
              <a:gdLst>
                <a:gd name="T0" fmla="+- 0 10800 961"/>
                <a:gd name="T1" fmla="*/ T0 w 19679"/>
                <a:gd name="T2" fmla="+- 0 10800 961"/>
                <a:gd name="T3" fmla="*/ 10800 h 19679"/>
                <a:gd name="T4" fmla="+- 0 10800 961"/>
                <a:gd name="T5" fmla="*/ T4 w 19679"/>
                <a:gd name="T6" fmla="+- 0 10800 961"/>
                <a:gd name="T7" fmla="*/ 10800 h 19679"/>
                <a:gd name="T8" fmla="+- 0 10800 961"/>
                <a:gd name="T9" fmla="*/ T8 w 19679"/>
                <a:gd name="T10" fmla="+- 0 10800 961"/>
                <a:gd name="T11" fmla="*/ 10800 h 19679"/>
                <a:gd name="T12" fmla="+- 0 10800 961"/>
                <a:gd name="T13" fmla="*/ T12 w 19679"/>
                <a:gd name="T14" fmla="+- 0 10800 961"/>
                <a:gd name="T15" fmla="*/ 10800 h 19679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19679" h="19679">
                  <a:moveTo>
                    <a:pt x="16796" y="2881"/>
                  </a:moveTo>
                  <a:cubicBezTo>
                    <a:pt x="20639" y="6724"/>
                    <a:pt x="20639" y="12953"/>
                    <a:pt x="16796" y="16796"/>
                  </a:cubicBezTo>
                  <a:cubicBezTo>
                    <a:pt x="12953" y="20639"/>
                    <a:pt x="6724" y="20639"/>
                    <a:pt x="2881" y="16796"/>
                  </a:cubicBezTo>
                  <a:cubicBezTo>
                    <a:pt x="-961" y="12953"/>
                    <a:pt x="-961" y="6724"/>
                    <a:pt x="2881" y="2881"/>
                  </a:cubicBezTo>
                  <a:cubicBezTo>
                    <a:pt x="6724" y="-961"/>
                    <a:pt x="12953" y="-961"/>
                    <a:pt x="16796" y="2881"/>
                  </a:cubicBezTo>
                </a:path>
              </a:pathLst>
            </a:custGeom>
            <a:solidFill>
              <a:schemeClr val="bg1">
                <a:lumMod val="65000"/>
              </a:schemeClr>
            </a:solidFill>
            <a:ln w="25400" cap="flat" cmpd="sng">
              <a:solidFill>
                <a:srgbClr val="000000">
                  <a:alpha val="0"/>
                </a:srgbClr>
              </a:solidFill>
              <a:prstDash val="solid"/>
              <a:miter lim="0"/>
              <a:headEnd/>
              <a:tailEnd/>
            </a:ln>
            <a:effectLst/>
            <a:extLst/>
          </p:spPr>
          <p:txBody>
            <a:bodyPr lIns="0" tIns="0" rIns="0" bIns="0" anchor="ctr"/>
            <a:lstStyle/>
            <a:p>
              <a:pPr>
                <a:defRPr/>
              </a:pPr>
              <a:endParaRPr lang="es-ES" sz="4201">
                <a:effectLst>
                  <a:outerShdw blurRad="38100" dist="38100" dir="2700000" algn="tl">
                    <a:srgbClr val="000000"/>
                  </a:outerShdw>
                </a:effectLst>
                <a:latin typeface="Gill Sans" charset="0"/>
                <a:cs typeface="Gill Sans" charset="0"/>
                <a:sym typeface="Gill Sans" charset="0"/>
              </a:endParaRPr>
            </a:p>
          </p:txBody>
        </p:sp>
        <p:sp>
          <p:nvSpPr>
            <p:cNvPr id="26" name="AutoShape 29"/>
            <p:cNvSpPr>
              <a:spLocks/>
            </p:cNvSpPr>
            <p:nvPr/>
          </p:nvSpPr>
          <p:spPr bwMode="auto">
            <a:xfrm>
              <a:off x="4676775" y="3369683"/>
              <a:ext cx="145257" cy="144462"/>
            </a:xfrm>
            <a:custGeom>
              <a:avLst/>
              <a:gdLst>
                <a:gd name="T0" fmla="+- 0 10800 961"/>
                <a:gd name="T1" fmla="*/ T0 w 19679"/>
                <a:gd name="T2" fmla="+- 0 10800 961"/>
                <a:gd name="T3" fmla="*/ 10800 h 19679"/>
                <a:gd name="T4" fmla="+- 0 10800 961"/>
                <a:gd name="T5" fmla="*/ T4 w 19679"/>
                <a:gd name="T6" fmla="+- 0 10800 961"/>
                <a:gd name="T7" fmla="*/ 10800 h 19679"/>
                <a:gd name="T8" fmla="+- 0 10800 961"/>
                <a:gd name="T9" fmla="*/ T8 w 19679"/>
                <a:gd name="T10" fmla="+- 0 10800 961"/>
                <a:gd name="T11" fmla="*/ 10800 h 19679"/>
                <a:gd name="T12" fmla="+- 0 10800 961"/>
                <a:gd name="T13" fmla="*/ T12 w 19679"/>
                <a:gd name="T14" fmla="+- 0 10800 961"/>
                <a:gd name="T15" fmla="*/ 10800 h 19679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19679" h="19679">
                  <a:moveTo>
                    <a:pt x="16796" y="2881"/>
                  </a:moveTo>
                  <a:cubicBezTo>
                    <a:pt x="20639" y="6724"/>
                    <a:pt x="20639" y="12953"/>
                    <a:pt x="16796" y="16796"/>
                  </a:cubicBezTo>
                  <a:cubicBezTo>
                    <a:pt x="12953" y="20639"/>
                    <a:pt x="6724" y="20639"/>
                    <a:pt x="2881" y="16796"/>
                  </a:cubicBezTo>
                  <a:cubicBezTo>
                    <a:pt x="-961" y="12953"/>
                    <a:pt x="-961" y="6724"/>
                    <a:pt x="2881" y="2881"/>
                  </a:cubicBezTo>
                  <a:cubicBezTo>
                    <a:pt x="6724" y="-961"/>
                    <a:pt x="12953" y="-961"/>
                    <a:pt x="16796" y="2881"/>
                  </a:cubicBezTo>
                </a:path>
              </a:pathLst>
            </a:custGeom>
            <a:solidFill>
              <a:schemeClr val="bg1">
                <a:lumMod val="65000"/>
              </a:schemeClr>
            </a:solidFill>
            <a:ln w="25400" cap="flat" cmpd="sng">
              <a:solidFill>
                <a:srgbClr val="000000">
                  <a:alpha val="0"/>
                </a:srgbClr>
              </a:solidFill>
              <a:prstDash val="solid"/>
              <a:miter lim="0"/>
              <a:headEnd/>
              <a:tailEnd/>
            </a:ln>
            <a:effectLst/>
            <a:extLst/>
          </p:spPr>
          <p:txBody>
            <a:bodyPr lIns="0" tIns="0" rIns="0" bIns="0" anchor="ctr"/>
            <a:lstStyle/>
            <a:p>
              <a:pPr>
                <a:defRPr/>
              </a:pPr>
              <a:endParaRPr lang="es-ES" sz="4201">
                <a:effectLst>
                  <a:outerShdw blurRad="38100" dist="38100" dir="2700000" algn="tl">
                    <a:srgbClr val="000000"/>
                  </a:outerShdw>
                </a:effectLst>
                <a:latin typeface="Gill Sans" charset="0"/>
                <a:cs typeface="Gill Sans" charset="0"/>
                <a:sym typeface="Gill Sans" charset="0"/>
              </a:endParaRPr>
            </a:p>
          </p:txBody>
        </p:sp>
      </p:grpSp>
      <p:sp>
        <p:nvSpPr>
          <p:cNvPr id="30" name="AutoShape 56"/>
          <p:cNvSpPr>
            <a:spLocks/>
          </p:cNvSpPr>
          <p:nvPr/>
        </p:nvSpPr>
        <p:spPr bwMode="auto">
          <a:xfrm rot="21599989">
            <a:off x="9264189" y="4652046"/>
            <a:ext cx="375048" cy="250097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1336" y="21599"/>
                </a:moveTo>
                <a:cubicBezTo>
                  <a:pt x="969" y="21599"/>
                  <a:pt x="657" y="21365"/>
                  <a:pt x="392" y="20890"/>
                </a:cubicBezTo>
                <a:cubicBezTo>
                  <a:pt x="132" y="20401"/>
                  <a:pt x="0" y="19835"/>
                  <a:pt x="0" y="19171"/>
                </a:cubicBezTo>
                <a:cubicBezTo>
                  <a:pt x="0" y="18480"/>
                  <a:pt x="135" y="17907"/>
                  <a:pt x="403" y="17419"/>
                </a:cubicBezTo>
                <a:lnTo>
                  <a:pt x="9821" y="716"/>
                </a:lnTo>
                <a:cubicBezTo>
                  <a:pt x="10089" y="240"/>
                  <a:pt x="10412" y="0"/>
                  <a:pt x="10790" y="0"/>
                </a:cubicBezTo>
                <a:cubicBezTo>
                  <a:pt x="11176" y="0"/>
                  <a:pt x="11503" y="240"/>
                  <a:pt x="11774" y="716"/>
                </a:cubicBezTo>
                <a:lnTo>
                  <a:pt x="21196" y="17419"/>
                </a:lnTo>
                <a:cubicBezTo>
                  <a:pt x="21464" y="17907"/>
                  <a:pt x="21600" y="18480"/>
                  <a:pt x="21600" y="19171"/>
                </a:cubicBezTo>
                <a:cubicBezTo>
                  <a:pt x="21600" y="19815"/>
                  <a:pt x="21467" y="20375"/>
                  <a:pt x="21203" y="20870"/>
                </a:cubicBezTo>
                <a:cubicBezTo>
                  <a:pt x="20942" y="21359"/>
                  <a:pt x="20626" y="21599"/>
                  <a:pt x="20263" y="21599"/>
                </a:cubicBezTo>
                <a:lnTo>
                  <a:pt x="1336" y="21599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  <a:effectLst/>
          <a:extLst/>
        </p:spPr>
        <p:txBody>
          <a:bodyPr lIns="28576" tIns="28576" rIns="28576" bIns="28576" anchor="ctr"/>
          <a:lstStyle/>
          <a:p>
            <a:pPr defTabSz="342923">
              <a:defRPr/>
            </a:pPr>
            <a:endParaRPr lang="es-ES" sz="2251">
              <a:effectLst>
                <a:outerShdw blurRad="38100" dist="38100" dir="2700000" algn="tl">
                  <a:srgbClr val="000000"/>
                </a:outerShdw>
              </a:effectLst>
              <a:latin typeface="Gill Sans" charset="0"/>
              <a:cs typeface="Gill Sans" charset="0"/>
              <a:sym typeface="Gill Sans" charset="0"/>
            </a:endParaRPr>
          </a:p>
        </p:txBody>
      </p:sp>
      <p:sp>
        <p:nvSpPr>
          <p:cNvPr id="33" name="AutoShape 59"/>
          <p:cNvSpPr>
            <a:spLocks/>
          </p:cNvSpPr>
          <p:nvPr/>
        </p:nvSpPr>
        <p:spPr bwMode="auto">
          <a:xfrm rot="10799989">
            <a:off x="2755135" y="5600699"/>
            <a:ext cx="375048" cy="250097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1336" y="21599"/>
                </a:moveTo>
                <a:cubicBezTo>
                  <a:pt x="969" y="21599"/>
                  <a:pt x="657" y="21365"/>
                  <a:pt x="392" y="20890"/>
                </a:cubicBezTo>
                <a:cubicBezTo>
                  <a:pt x="132" y="20401"/>
                  <a:pt x="0" y="19835"/>
                  <a:pt x="0" y="19171"/>
                </a:cubicBezTo>
                <a:cubicBezTo>
                  <a:pt x="0" y="18480"/>
                  <a:pt x="135" y="17907"/>
                  <a:pt x="403" y="17419"/>
                </a:cubicBezTo>
                <a:lnTo>
                  <a:pt x="9821" y="716"/>
                </a:lnTo>
                <a:cubicBezTo>
                  <a:pt x="10089" y="240"/>
                  <a:pt x="10412" y="0"/>
                  <a:pt x="10790" y="0"/>
                </a:cubicBezTo>
                <a:cubicBezTo>
                  <a:pt x="11176" y="0"/>
                  <a:pt x="11503" y="240"/>
                  <a:pt x="11774" y="716"/>
                </a:cubicBezTo>
                <a:lnTo>
                  <a:pt x="21196" y="17419"/>
                </a:lnTo>
                <a:cubicBezTo>
                  <a:pt x="21464" y="17907"/>
                  <a:pt x="21600" y="18480"/>
                  <a:pt x="21600" y="19171"/>
                </a:cubicBezTo>
                <a:cubicBezTo>
                  <a:pt x="21600" y="19815"/>
                  <a:pt x="21467" y="20375"/>
                  <a:pt x="21203" y="20870"/>
                </a:cubicBezTo>
                <a:cubicBezTo>
                  <a:pt x="20942" y="21359"/>
                  <a:pt x="20626" y="21599"/>
                  <a:pt x="20263" y="21599"/>
                </a:cubicBezTo>
                <a:lnTo>
                  <a:pt x="1336" y="21599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  <a:extLst/>
        </p:spPr>
        <p:txBody>
          <a:bodyPr lIns="28576" tIns="28576" rIns="28576" bIns="28576" anchor="ctr"/>
          <a:lstStyle/>
          <a:p>
            <a:pPr defTabSz="342923">
              <a:defRPr/>
            </a:pPr>
            <a:endParaRPr lang="es-ES" sz="2251">
              <a:effectLst>
                <a:outerShdw blurRad="38100" dist="38100" dir="2700000" algn="tl">
                  <a:srgbClr val="000000"/>
                </a:outerShdw>
              </a:effectLst>
              <a:latin typeface="Gill Sans" charset="0"/>
              <a:cs typeface="Gill Sans" charset="0"/>
              <a:sym typeface="Gill Sans" charset="0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2597854" y="5783488"/>
            <a:ext cx="72968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3200" dirty="0">
                <a:latin typeface="JasmineUPC" panose="02020603050405020304" pitchFamily="18" charset="-34"/>
                <a:cs typeface="JasmineUPC" panose="02020603050405020304" pitchFamily="18" charset="-34"/>
              </a:rPr>
              <a:t>อดีต</a:t>
            </a:r>
            <a:endParaRPr lang="en-US" sz="3200" dirty="0">
              <a:latin typeface="JasmineUPC" panose="02020603050405020304" pitchFamily="18" charset="-34"/>
              <a:cs typeface="JasmineUPC" panose="02020603050405020304" pitchFamily="18" charset="-34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5893088" y="5781845"/>
            <a:ext cx="71526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3200" dirty="0">
                <a:latin typeface="JasmineUPC" panose="02020603050405020304" pitchFamily="18" charset="-34"/>
                <a:cs typeface="JasmineUPC" panose="02020603050405020304" pitchFamily="18" charset="-34"/>
              </a:rPr>
              <a:t>วันนี้</a:t>
            </a:r>
            <a:endParaRPr lang="en-US" sz="3200" dirty="0">
              <a:latin typeface="JasmineUPC" panose="02020603050405020304" pitchFamily="18" charset="-34"/>
              <a:cs typeface="JasmineUPC" panose="02020603050405020304" pitchFamily="18" charset="-34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8928172" y="5676895"/>
            <a:ext cx="104708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3200" dirty="0">
                <a:latin typeface="JasmineUPC" panose="02020603050405020304" pitchFamily="18" charset="-34"/>
                <a:cs typeface="JasmineUPC" panose="02020603050405020304" pitchFamily="18" charset="-34"/>
              </a:rPr>
              <a:t>อนาคต</a:t>
            </a:r>
            <a:endParaRPr lang="en-US" sz="3200" dirty="0">
              <a:latin typeface="JasmineUPC" panose="02020603050405020304" pitchFamily="18" charset="-34"/>
              <a:cs typeface="JasmineUPC" panose="02020603050405020304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34962831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500"/>
                            </p:stCondLst>
                            <p:childTnLst>
                              <p:par>
                                <p:cTn id="3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3000"/>
                            </p:stCondLst>
                            <p:childTnLst>
                              <p:par>
                                <p:cTn id="3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3500"/>
                            </p:stCondLst>
                            <p:childTnLst>
                              <p:par>
                                <p:cTn id="3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2" grpId="0" animBg="1"/>
      <p:bldP spid="14" grpId="0" animBg="1"/>
      <p:bldP spid="15" grpId="0" animBg="1"/>
      <p:bldP spid="16" grpId="0" animBg="1"/>
      <p:bldP spid="30" grpId="0" animBg="1"/>
      <p:bldP spid="3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ตัวแทนหมายเลขสไลด์ 3"/>
          <p:cNvSpPr>
            <a:spLocks noGrp="1"/>
          </p:cNvSpPr>
          <p:nvPr>
            <p:ph type="sldNum" sz="quarter" idx="12"/>
          </p:nvPr>
        </p:nvSpPr>
        <p:spPr>
          <a:xfrm>
            <a:off x="8353425" y="6356350"/>
            <a:ext cx="2743200" cy="365125"/>
          </a:xfrm>
          <a:noFill/>
        </p:spPr>
        <p:txBody>
          <a:bodyPr/>
          <a:lstStyle>
            <a:lvl1pPr algn="ctr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1pPr>
            <a:lvl2pPr marL="742950" indent="-285750" algn="ctr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2pPr>
            <a:lvl3pPr marL="1143000" indent="-228600" algn="ctr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3pPr>
            <a:lvl4pPr marL="1600200" indent="-228600" algn="ctr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4pPr>
            <a:lvl5pPr marL="2057400" indent="-228600" algn="ctr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9pPr>
          </a:lstStyle>
          <a:p>
            <a:pPr algn="r"/>
            <a:fld id="{9D4D9387-39FC-44DA-B015-88942E7C42E6}" type="slidenum">
              <a:rPr lang="en-US" altLang="th-TH" sz="1400"/>
              <a:pPr algn="r"/>
              <a:t>3</a:t>
            </a:fld>
            <a:endParaRPr lang="th-TH" altLang="th-TH" sz="1400"/>
          </a:p>
        </p:txBody>
      </p:sp>
      <p:sp>
        <p:nvSpPr>
          <p:cNvPr id="14339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7772400" y="-152400"/>
            <a:ext cx="4248150" cy="890588"/>
          </a:xfrm>
          <a:noFill/>
        </p:spPr>
        <p:txBody>
          <a:bodyPr vert="horz" lIns="90488" tIns="44450" rIns="90488" bIns="44450" rtlCol="0" anchor="ctr">
            <a:normAutofit/>
          </a:bodyPr>
          <a:lstStyle/>
          <a:p>
            <a:pPr eaLnBrk="1" hangingPunct="1">
              <a:lnSpc>
                <a:spcPct val="80000"/>
              </a:lnSpc>
            </a:pPr>
            <a:r>
              <a:rPr lang="th-TH" altLang="th-TH" b="1" dirty="0" smtClean="0">
                <a:solidFill>
                  <a:srgbClr val="081D58"/>
                </a:solidFill>
                <a:latin typeface="Cordia New" panose="020B0304020202020204" pitchFamily="34" charset="-34"/>
                <a:cs typeface="DilleniaUPC" panose="02020603050405020304" pitchFamily="18" charset="-34"/>
              </a:rPr>
              <a:t>  การพัฒนา</a:t>
            </a:r>
            <a:endParaRPr lang="en-US" altLang="th-TH" b="1" dirty="0" smtClean="0">
              <a:solidFill>
                <a:srgbClr val="081D58"/>
              </a:solidFill>
              <a:latin typeface="Cordia New" panose="020B0304020202020204" pitchFamily="34" charset="-34"/>
              <a:cs typeface="DilleniaUPC" panose="02020603050405020304" pitchFamily="18" charset="-34"/>
            </a:endParaRPr>
          </a:p>
        </p:txBody>
      </p:sp>
      <p:sp>
        <p:nvSpPr>
          <p:cNvPr id="2452483" name="Rectangle 3"/>
          <p:cNvSpPr>
            <a:spLocks noChangeArrowheads="1"/>
          </p:cNvSpPr>
          <p:nvPr/>
        </p:nvSpPr>
        <p:spPr bwMode="auto">
          <a:xfrm rot="-1928408">
            <a:off x="2943225" y="3788592"/>
            <a:ext cx="2667000" cy="520655"/>
          </a:xfrm>
          <a:prstGeom prst="rect">
            <a:avLst/>
          </a:prstGeom>
          <a:gradFill rotWithShape="1">
            <a:gsLst>
              <a:gs pos="0">
                <a:srgbClr val="F1BF31"/>
              </a:gs>
              <a:gs pos="50000">
                <a:schemeClr val="bg1"/>
              </a:gs>
              <a:gs pos="100000">
                <a:srgbClr val="F1BF31"/>
              </a:gs>
            </a:gsLst>
            <a:lin ang="5400000" scaled="1"/>
          </a:gradFill>
          <a:ln w="12700">
            <a:solidFill>
              <a:srgbClr val="FF3300"/>
            </a:solidFill>
            <a:miter lim="800000"/>
            <a:headEnd/>
            <a:tailEnd/>
          </a:ln>
          <a:effectLst/>
        </p:spPr>
        <p:txBody>
          <a:bodyPr lIns="90488" tIns="44450" rIns="90488" bIns="44450">
            <a:spAutoFit/>
          </a:bodyPr>
          <a:lstStyle/>
          <a:p>
            <a:pPr algn="ctr">
              <a:defRPr/>
            </a:pPr>
            <a:r>
              <a:rPr lang="th-TH" b="1">
                <a:solidFill>
                  <a:srgbClr val="081D58"/>
                </a:solidFill>
                <a:latin typeface="Cordia New" pitchFamily="34" charset="-34"/>
                <a:cs typeface="DilleniaUPC" pitchFamily="18" charset="-34"/>
              </a:rPr>
              <a:t>ความเป็นวิชาชีพชั้นสูง</a:t>
            </a:r>
            <a:endParaRPr lang="en-US" b="1">
              <a:solidFill>
                <a:srgbClr val="081D58"/>
              </a:solidFill>
              <a:latin typeface="Cordia New" pitchFamily="34" charset="-34"/>
              <a:cs typeface="DilleniaUPC" pitchFamily="18" charset="-34"/>
            </a:endParaRPr>
          </a:p>
        </p:txBody>
      </p:sp>
      <p:sp>
        <p:nvSpPr>
          <p:cNvPr id="14341" name="Line 4"/>
          <p:cNvSpPr>
            <a:spLocks noChangeShapeType="1"/>
          </p:cNvSpPr>
          <p:nvPr/>
        </p:nvSpPr>
        <p:spPr bwMode="auto">
          <a:xfrm flipH="1">
            <a:off x="2841625" y="1295400"/>
            <a:ext cx="25400" cy="44958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th-TH"/>
          </a:p>
        </p:txBody>
      </p:sp>
      <p:sp>
        <p:nvSpPr>
          <p:cNvPr id="14342" name="Line 5"/>
          <p:cNvSpPr>
            <a:spLocks noChangeShapeType="1"/>
          </p:cNvSpPr>
          <p:nvPr/>
        </p:nvSpPr>
        <p:spPr bwMode="auto">
          <a:xfrm>
            <a:off x="2867025" y="5816600"/>
            <a:ext cx="55626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th-TH"/>
          </a:p>
        </p:txBody>
      </p:sp>
      <p:sp>
        <p:nvSpPr>
          <p:cNvPr id="14343" name="Freeform 6"/>
          <p:cNvSpPr>
            <a:spLocks/>
          </p:cNvSpPr>
          <p:nvPr/>
        </p:nvSpPr>
        <p:spPr bwMode="auto">
          <a:xfrm>
            <a:off x="2943225" y="1752600"/>
            <a:ext cx="6400800" cy="4027488"/>
          </a:xfrm>
          <a:custGeom>
            <a:avLst/>
            <a:gdLst>
              <a:gd name="T0" fmla="*/ 70489 w 3269"/>
              <a:gd name="T1" fmla="*/ 3892390 h 2057"/>
              <a:gd name="T2" fmla="*/ 164475 w 3269"/>
              <a:gd name="T3" fmla="*/ 3774913 h 2057"/>
              <a:gd name="T4" fmla="*/ 375942 w 3269"/>
              <a:gd name="T5" fmla="*/ 3735755 h 2057"/>
              <a:gd name="T6" fmla="*/ 485591 w 3269"/>
              <a:gd name="T7" fmla="*/ 3610446 h 2057"/>
              <a:gd name="T8" fmla="*/ 712723 w 3269"/>
              <a:gd name="T9" fmla="*/ 3547792 h 2057"/>
              <a:gd name="T10" fmla="*/ 853701 w 3269"/>
              <a:gd name="T11" fmla="*/ 3367661 h 2057"/>
              <a:gd name="T12" fmla="*/ 1057336 w 3269"/>
              <a:gd name="T13" fmla="*/ 3320671 h 2057"/>
              <a:gd name="T14" fmla="*/ 1166986 w 3269"/>
              <a:gd name="T15" fmla="*/ 3211026 h 2057"/>
              <a:gd name="T16" fmla="*/ 1307964 w 3269"/>
              <a:gd name="T17" fmla="*/ 3164035 h 2057"/>
              <a:gd name="T18" fmla="*/ 1433278 w 3269"/>
              <a:gd name="T19" fmla="*/ 3070054 h 2057"/>
              <a:gd name="T20" fmla="*/ 1597752 w 3269"/>
              <a:gd name="T21" fmla="*/ 2983905 h 2057"/>
              <a:gd name="T22" fmla="*/ 1660409 w 3269"/>
              <a:gd name="T23" fmla="*/ 2905587 h 2057"/>
              <a:gd name="T24" fmla="*/ 1824884 w 3269"/>
              <a:gd name="T25" fmla="*/ 2835101 h 2057"/>
              <a:gd name="T26" fmla="*/ 1942366 w 3269"/>
              <a:gd name="T27" fmla="*/ 2717624 h 2057"/>
              <a:gd name="T28" fmla="*/ 2153833 w 3269"/>
              <a:gd name="T29" fmla="*/ 2678466 h 2057"/>
              <a:gd name="T30" fmla="*/ 2200826 w 3269"/>
              <a:gd name="T31" fmla="*/ 2545325 h 2057"/>
              <a:gd name="T32" fmla="*/ 2388797 w 3269"/>
              <a:gd name="T33" fmla="*/ 2482671 h 2057"/>
              <a:gd name="T34" fmla="*/ 2443621 w 3269"/>
              <a:gd name="T35" fmla="*/ 2388690 h 2057"/>
              <a:gd name="T36" fmla="*/ 2788235 w 3269"/>
              <a:gd name="T37" fmla="*/ 2306456 h 2057"/>
              <a:gd name="T38" fmla="*/ 2952709 w 3269"/>
              <a:gd name="T39" fmla="*/ 2114578 h 2057"/>
              <a:gd name="T40" fmla="*/ 3085855 w 3269"/>
              <a:gd name="T41" fmla="*/ 2075419 h 2057"/>
              <a:gd name="T42" fmla="*/ 3187673 w 3269"/>
              <a:gd name="T43" fmla="*/ 1973606 h 2057"/>
              <a:gd name="T44" fmla="*/ 3375644 w 3269"/>
              <a:gd name="T45" fmla="*/ 1918784 h 2057"/>
              <a:gd name="T46" fmla="*/ 3477461 w 3269"/>
              <a:gd name="T47" fmla="*/ 1785644 h 2057"/>
              <a:gd name="T48" fmla="*/ 3649768 w 3269"/>
              <a:gd name="T49" fmla="*/ 1722990 h 2057"/>
              <a:gd name="T50" fmla="*/ 3720257 w 3269"/>
              <a:gd name="T51" fmla="*/ 1605513 h 2057"/>
              <a:gd name="T52" fmla="*/ 3923892 w 3269"/>
              <a:gd name="T53" fmla="*/ 1574186 h 2057"/>
              <a:gd name="T54" fmla="*/ 4002213 w 3269"/>
              <a:gd name="T55" fmla="*/ 1464541 h 2057"/>
              <a:gd name="T56" fmla="*/ 4190184 w 3269"/>
              <a:gd name="T57" fmla="*/ 1386223 h 2057"/>
              <a:gd name="T58" fmla="*/ 4284170 w 3269"/>
              <a:gd name="T59" fmla="*/ 1292242 h 2057"/>
              <a:gd name="T60" fmla="*/ 4448644 w 3269"/>
              <a:gd name="T61" fmla="*/ 1237420 h 2057"/>
              <a:gd name="T62" fmla="*/ 4624867 w 3269"/>
              <a:gd name="T63" fmla="*/ 1033794 h 2057"/>
              <a:gd name="T64" fmla="*/ 4957732 w 3269"/>
              <a:gd name="T65" fmla="*/ 939812 h 2057"/>
              <a:gd name="T66" fmla="*/ 5028221 w 3269"/>
              <a:gd name="T67" fmla="*/ 791009 h 2057"/>
              <a:gd name="T68" fmla="*/ 5216192 w 3269"/>
              <a:gd name="T69" fmla="*/ 751850 h 2057"/>
              <a:gd name="T70" fmla="*/ 5341506 w 3269"/>
              <a:gd name="T71" fmla="*/ 642205 h 2057"/>
              <a:gd name="T72" fmla="*/ 5498148 w 3269"/>
              <a:gd name="T73" fmla="*/ 603046 h 2057"/>
              <a:gd name="T74" fmla="*/ 5576469 w 3269"/>
              <a:gd name="T75" fmla="*/ 493402 h 2057"/>
              <a:gd name="T76" fmla="*/ 5662623 w 3269"/>
              <a:gd name="T77" fmla="*/ 454243 h 2057"/>
              <a:gd name="T78" fmla="*/ 5717448 w 3269"/>
              <a:gd name="T79" fmla="*/ 368093 h 2057"/>
              <a:gd name="T80" fmla="*/ 5897586 w 3269"/>
              <a:gd name="T81" fmla="*/ 328934 h 2057"/>
              <a:gd name="T82" fmla="*/ 5999404 w 3269"/>
              <a:gd name="T83" fmla="*/ 219290 h 2057"/>
              <a:gd name="T84" fmla="*/ 6156046 w 3269"/>
              <a:gd name="T85" fmla="*/ 172299 h 2057"/>
              <a:gd name="T86" fmla="*/ 6273528 w 3269"/>
              <a:gd name="T87" fmla="*/ 62654 h 2057"/>
              <a:gd name="T88" fmla="*/ 6398842 w 3269"/>
              <a:gd name="T89" fmla="*/ 0 h 2057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w 3269"/>
              <a:gd name="T136" fmla="*/ 0 h 2057"/>
              <a:gd name="T137" fmla="*/ 3269 w 3269"/>
              <a:gd name="T138" fmla="*/ 2057 h 2057"/>
            </a:gdLst>
            <a:ahLst/>
            <a:cxnLst>
              <a:cxn ang="T90">
                <a:pos x="T0" y="T1"/>
              </a:cxn>
              <a:cxn ang="T91">
                <a:pos x="T2" y="T3"/>
              </a:cxn>
              <a:cxn ang="T92">
                <a:pos x="T4" y="T5"/>
              </a:cxn>
              <a:cxn ang="T93">
                <a:pos x="T6" y="T7"/>
              </a:cxn>
              <a:cxn ang="T94">
                <a:pos x="T8" y="T9"/>
              </a:cxn>
              <a:cxn ang="T95">
                <a:pos x="T10" y="T11"/>
              </a:cxn>
              <a:cxn ang="T96">
                <a:pos x="T12" y="T13"/>
              </a:cxn>
              <a:cxn ang="T97">
                <a:pos x="T14" y="T15"/>
              </a:cxn>
              <a:cxn ang="T98">
                <a:pos x="T16" y="T17"/>
              </a:cxn>
              <a:cxn ang="T99">
                <a:pos x="T18" y="T19"/>
              </a:cxn>
              <a:cxn ang="T100">
                <a:pos x="T20" y="T21"/>
              </a:cxn>
              <a:cxn ang="T101">
                <a:pos x="T22" y="T23"/>
              </a:cxn>
              <a:cxn ang="T102">
                <a:pos x="T24" y="T25"/>
              </a:cxn>
              <a:cxn ang="T103">
                <a:pos x="T26" y="T27"/>
              </a:cxn>
              <a:cxn ang="T104">
                <a:pos x="T28" y="T29"/>
              </a:cxn>
              <a:cxn ang="T105">
                <a:pos x="T30" y="T31"/>
              </a:cxn>
              <a:cxn ang="T106">
                <a:pos x="T32" y="T33"/>
              </a:cxn>
              <a:cxn ang="T107">
                <a:pos x="T34" y="T35"/>
              </a:cxn>
              <a:cxn ang="T108">
                <a:pos x="T36" y="T37"/>
              </a:cxn>
              <a:cxn ang="T109">
                <a:pos x="T38" y="T39"/>
              </a:cxn>
              <a:cxn ang="T110">
                <a:pos x="T40" y="T41"/>
              </a:cxn>
              <a:cxn ang="T111">
                <a:pos x="T42" y="T43"/>
              </a:cxn>
              <a:cxn ang="T112">
                <a:pos x="T44" y="T45"/>
              </a:cxn>
              <a:cxn ang="T113">
                <a:pos x="T46" y="T47"/>
              </a:cxn>
              <a:cxn ang="T114">
                <a:pos x="T48" y="T49"/>
              </a:cxn>
              <a:cxn ang="T115">
                <a:pos x="T50" y="T51"/>
              </a:cxn>
              <a:cxn ang="T116">
                <a:pos x="T52" y="T53"/>
              </a:cxn>
              <a:cxn ang="T117">
                <a:pos x="T54" y="T55"/>
              </a:cxn>
              <a:cxn ang="T118">
                <a:pos x="T56" y="T57"/>
              </a:cxn>
              <a:cxn ang="T119">
                <a:pos x="T58" y="T59"/>
              </a:cxn>
              <a:cxn ang="T120">
                <a:pos x="T60" y="T61"/>
              </a:cxn>
              <a:cxn ang="T121">
                <a:pos x="T62" y="T63"/>
              </a:cxn>
              <a:cxn ang="T122">
                <a:pos x="T64" y="T65"/>
              </a:cxn>
              <a:cxn ang="T123">
                <a:pos x="T66" y="T67"/>
              </a:cxn>
              <a:cxn ang="T124">
                <a:pos x="T68" y="T69"/>
              </a:cxn>
              <a:cxn ang="T125">
                <a:pos x="T70" y="T71"/>
              </a:cxn>
              <a:cxn ang="T126">
                <a:pos x="T72" y="T73"/>
              </a:cxn>
              <a:cxn ang="T127">
                <a:pos x="T74" y="T75"/>
              </a:cxn>
              <a:cxn ang="T128">
                <a:pos x="T76" y="T77"/>
              </a:cxn>
              <a:cxn ang="T129">
                <a:pos x="T78" y="T79"/>
              </a:cxn>
              <a:cxn ang="T130">
                <a:pos x="T80" y="T81"/>
              </a:cxn>
              <a:cxn ang="T131">
                <a:pos x="T82" y="T83"/>
              </a:cxn>
              <a:cxn ang="T132">
                <a:pos x="T84" y="T85"/>
              </a:cxn>
              <a:cxn ang="T133">
                <a:pos x="T86" y="T87"/>
              </a:cxn>
              <a:cxn ang="T134">
                <a:pos x="T88" y="T89"/>
              </a:cxn>
            </a:cxnLst>
            <a:rect l="T135" t="T136" r="T137" b="T138"/>
            <a:pathLst>
              <a:path w="3269" h="2057">
                <a:moveTo>
                  <a:pt x="0" y="2056"/>
                </a:moveTo>
                <a:lnTo>
                  <a:pt x="0" y="1988"/>
                </a:lnTo>
                <a:lnTo>
                  <a:pt x="36" y="1988"/>
                </a:lnTo>
                <a:lnTo>
                  <a:pt x="36" y="1956"/>
                </a:lnTo>
                <a:lnTo>
                  <a:pt x="84" y="1956"/>
                </a:lnTo>
                <a:lnTo>
                  <a:pt x="84" y="1928"/>
                </a:lnTo>
                <a:lnTo>
                  <a:pt x="144" y="1928"/>
                </a:lnTo>
                <a:lnTo>
                  <a:pt x="144" y="1908"/>
                </a:lnTo>
                <a:lnTo>
                  <a:pt x="192" y="1908"/>
                </a:lnTo>
                <a:lnTo>
                  <a:pt x="192" y="1872"/>
                </a:lnTo>
                <a:lnTo>
                  <a:pt x="248" y="1872"/>
                </a:lnTo>
                <a:lnTo>
                  <a:pt x="248" y="1844"/>
                </a:lnTo>
                <a:lnTo>
                  <a:pt x="320" y="1844"/>
                </a:lnTo>
                <a:lnTo>
                  <a:pt x="320" y="1812"/>
                </a:lnTo>
                <a:lnTo>
                  <a:pt x="364" y="1812"/>
                </a:lnTo>
                <a:lnTo>
                  <a:pt x="364" y="1784"/>
                </a:lnTo>
                <a:lnTo>
                  <a:pt x="436" y="1784"/>
                </a:lnTo>
                <a:lnTo>
                  <a:pt x="436" y="1720"/>
                </a:lnTo>
                <a:lnTo>
                  <a:pt x="504" y="1720"/>
                </a:lnTo>
                <a:lnTo>
                  <a:pt x="504" y="1696"/>
                </a:lnTo>
                <a:lnTo>
                  <a:pt x="540" y="1696"/>
                </a:lnTo>
                <a:lnTo>
                  <a:pt x="540" y="1668"/>
                </a:lnTo>
                <a:lnTo>
                  <a:pt x="596" y="1668"/>
                </a:lnTo>
                <a:lnTo>
                  <a:pt x="596" y="1640"/>
                </a:lnTo>
                <a:lnTo>
                  <a:pt x="636" y="1640"/>
                </a:lnTo>
                <a:lnTo>
                  <a:pt x="636" y="1616"/>
                </a:lnTo>
                <a:lnTo>
                  <a:pt x="668" y="1616"/>
                </a:lnTo>
                <a:lnTo>
                  <a:pt x="668" y="1588"/>
                </a:lnTo>
                <a:lnTo>
                  <a:pt x="732" y="1588"/>
                </a:lnTo>
                <a:lnTo>
                  <a:pt x="732" y="1568"/>
                </a:lnTo>
                <a:lnTo>
                  <a:pt x="788" y="1568"/>
                </a:lnTo>
                <a:lnTo>
                  <a:pt x="788" y="1524"/>
                </a:lnTo>
                <a:lnTo>
                  <a:pt x="816" y="1524"/>
                </a:lnTo>
                <a:lnTo>
                  <a:pt x="816" y="1504"/>
                </a:lnTo>
                <a:lnTo>
                  <a:pt x="848" y="1504"/>
                </a:lnTo>
                <a:lnTo>
                  <a:pt x="848" y="1484"/>
                </a:lnTo>
                <a:lnTo>
                  <a:pt x="888" y="1484"/>
                </a:lnTo>
                <a:lnTo>
                  <a:pt x="888" y="1448"/>
                </a:lnTo>
                <a:lnTo>
                  <a:pt x="932" y="1448"/>
                </a:lnTo>
                <a:lnTo>
                  <a:pt x="932" y="1412"/>
                </a:lnTo>
                <a:lnTo>
                  <a:pt x="992" y="1412"/>
                </a:lnTo>
                <a:lnTo>
                  <a:pt x="992" y="1388"/>
                </a:lnTo>
                <a:lnTo>
                  <a:pt x="1040" y="1388"/>
                </a:lnTo>
                <a:lnTo>
                  <a:pt x="1040" y="1368"/>
                </a:lnTo>
                <a:lnTo>
                  <a:pt x="1100" y="1368"/>
                </a:lnTo>
                <a:lnTo>
                  <a:pt x="1100" y="1336"/>
                </a:lnTo>
                <a:lnTo>
                  <a:pt x="1124" y="1336"/>
                </a:lnTo>
                <a:lnTo>
                  <a:pt x="1124" y="1300"/>
                </a:lnTo>
                <a:lnTo>
                  <a:pt x="1176" y="1300"/>
                </a:lnTo>
                <a:lnTo>
                  <a:pt x="1176" y="1268"/>
                </a:lnTo>
                <a:lnTo>
                  <a:pt x="1220" y="1268"/>
                </a:lnTo>
                <a:lnTo>
                  <a:pt x="1220" y="1252"/>
                </a:lnTo>
                <a:lnTo>
                  <a:pt x="1248" y="1252"/>
                </a:lnTo>
                <a:lnTo>
                  <a:pt x="1248" y="1220"/>
                </a:lnTo>
                <a:lnTo>
                  <a:pt x="1284" y="1220"/>
                </a:lnTo>
                <a:lnTo>
                  <a:pt x="1284" y="1178"/>
                </a:lnTo>
                <a:lnTo>
                  <a:pt x="1424" y="1178"/>
                </a:lnTo>
                <a:lnTo>
                  <a:pt x="1424" y="1130"/>
                </a:lnTo>
                <a:lnTo>
                  <a:pt x="1508" y="1130"/>
                </a:lnTo>
                <a:lnTo>
                  <a:pt x="1508" y="1080"/>
                </a:lnTo>
                <a:lnTo>
                  <a:pt x="1548" y="1080"/>
                </a:lnTo>
                <a:lnTo>
                  <a:pt x="1548" y="1060"/>
                </a:lnTo>
                <a:lnTo>
                  <a:pt x="1576" y="1060"/>
                </a:lnTo>
                <a:lnTo>
                  <a:pt x="1576" y="1040"/>
                </a:lnTo>
                <a:lnTo>
                  <a:pt x="1628" y="1040"/>
                </a:lnTo>
                <a:lnTo>
                  <a:pt x="1628" y="1008"/>
                </a:lnTo>
                <a:lnTo>
                  <a:pt x="1704" y="1008"/>
                </a:lnTo>
                <a:lnTo>
                  <a:pt x="1704" y="980"/>
                </a:lnTo>
                <a:lnTo>
                  <a:pt x="1724" y="980"/>
                </a:lnTo>
                <a:lnTo>
                  <a:pt x="1724" y="952"/>
                </a:lnTo>
                <a:lnTo>
                  <a:pt x="1776" y="952"/>
                </a:lnTo>
                <a:lnTo>
                  <a:pt x="1776" y="912"/>
                </a:lnTo>
                <a:lnTo>
                  <a:pt x="1828" y="912"/>
                </a:lnTo>
                <a:lnTo>
                  <a:pt x="1828" y="880"/>
                </a:lnTo>
                <a:lnTo>
                  <a:pt x="1864" y="880"/>
                </a:lnTo>
                <a:lnTo>
                  <a:pt x="1864" y="848"/>
                </a:lnTo>
                <a:lnTo>
                  <a:pt x="1900" y="848"/>
                </a:lnTo>
                <a:lnTo>
                  <a:pt x="1900" y="820"/>
                </a:lnTo>
                <a:lnTo>
                  <a:pt x="1972" y="820"/>
                </a:lnTo>
                <a:lnTo>
                  <a:pt x="1972" y="804"/>
                </a:lnTo>
                <a:lnTo>
                  <a:pt x="2004" y="804"/>
                </a:lnTo>
                <a:lnTo>
                  <a:pt x="2004" y="768"/>
                </a:lnTo>
                <a:lnTo>
                  <a:pt x="2044" y="768"/>
                </a:lnTo>
                <a:lnTo>
                  <a:pt x="2044" y="748"/>
                </a:lnTo>
                <a:lnTo>
                  <a:pt x="2076" y="748"/>
                </a:lnTo>
                <a:lnTo>
                  <a:pt x="2076" y="708"/>
                </a:lnTo>
                <a:lnTo>
                  <a:pt x="2140" y="708"/>
                </a:lnTo>
                <a:lnTo>
                  <a:pt x="2140" y="688"/>
                </a:lnTo>
                <a:lnTo>
                  <a:pt x="2188" y="688"/>
                </a:lnTo>
                <a:lnTo>
                  <a:pt x="2188" y="660"/>
                </a:lnTo>
                <a:lnTo>
                  <a:pt x="2232" y="660"/>
                </a:lnTo>
                <a:lnTo>
                  <a:pt x="2232" y="632"/>
                </a:lnTo>
                <a:lnTo>
                  <a:pt x="2272" y="632"/>
                </a:lnTo>
                <a:lnTo>
                  <a:pt x="2272" y="570"/>
                </a:lnTo>
                <a:lnTo>
                  <a:pt x="2362" y="570"/>
                </a:lnTo>
                <a:lnTo>
                  <a:pt x="2362" y="528"/>
                </a:lnTo>
                <a:lnTo>
                  <a:pt x="2476" y="528"/>
                </a:lnTo>
                <a:lnTo>
                  <a:pt x="2476" y="480"/>
                </a:lnTo>
                <a:lnTo>
                  <a:pt x="2532" y="480"/>
                </a:lnTo>
                <a:lnTo>
                  <a:pt x="2532" y="434"/>
                </a:lnTo>
                <a:lnTo>
                  <a:pt x="2568" y="434"/>
                </a:lnTo>
                <a:lnTo>
                  <a:pt x="2568" y="404"/>
                </a:lnTo>
                <a:lnTo>
                  <a:pt x="2616" y="404"/>
                </a:lnTo>
                <a:lnTo>
                  <a:pt x="2616" y="384"/>
                </a:lnTo>
                <a:lnTo>
                  <a:pt x="2664" y="384"/>
                </a:lnTo>
                <a:lnTo>
                  <a:pt x="2664" y="356"/>
                </a:lnTo>
                <a:lnTo>
                  <a:pt x="2728" y="356"/>
                </a:lnTo>
                <a:lnTo>
                  <a:pt x="2728" y="328"/>
                </a:lnTo>
                <a:lnTo>
                  <a:pt x="2772" y="328"/>
                </a:lnTo>
                <a:lnTo>
                  <a:pt x="2772" y="308"/>
                </a:lnTo>
                <a:lnTo>
                  <a:pt x="2808" y="308"/>
                </a:lnTo>
                <a:lnTo>
                  <a:pt x="2808" y="268"/>
                </a:lnTo>
                <a:lnTo>
                  <a:pt x="2848" y="268"/>
                </a:lnTo>
                <a:lnTo>
                  <a:pt x="2848" y="252"/>
                </a:lnTo>
                <a:lnTo>
                  <a:pt x="2856" y="252"/>
                </a:lnTo>
                <a:lnTo>
                  <a:pt x="2856" y="232"/>
                </a:lnTo>
                <a:lnTo>
                  <a:pt x="2892" y="232"/>
                </a:lnTo>
                <a:lnTo>
                  <a:pt x="2892" y="216"/>
                </a:lnTo>
                <a:lnTo>
                  <a:pt x="2920" y="216"/>
                </a:lnTo>
                <a:lnTo>
                  <a:pt x="2920" y="188"/>
                </a:lnTo>
                <a:lnTo>
                  <a:pt x="2980" y="188"/>
                </a:lnTo>
                <a:lnTo>
                  <a:pt x="2980" y="168"/>
                </a:lnTo>
                <a:lnTo>
                  <a:pt x="3012" y="168"/>
                </a:lnTo>
                <a:lnTo>
                  <a:pt x="3012" y="124"/>
                </a:lnTo>
                <a:lnTo>
                  <a:pt x="3064" y="124"/>
                </a:lnTo>
                <a:lnTo>
                  <a:pt x="3064" y="112"/>
                </a:lnTo>
                <a:lnTo>
                  <a:pt x="3096" y="112"/>
                </a:lnTo>
                <a:lnTo>
                  <a:pt x="3096" y="88"/>
                </a:lnTo>
                <a:lnTo>
                  <a:pt x="3144" y="88"/>
                </a:lnTo>
                <a:lnTo>
                  <a:pt x="3144" y="68"/>
                </a:lnTo>
                <a:lnTo>
                  <a:pt x="3204" y="68"/>
                </a:lnTo>
                <a:lnTo>
                  <a:pt x="3204" y="32"/>
                </a:lnTo>
                <a:lnTo>
                  <a:pt x="3240" y="32"/>
                </a:lnTo>
                <a:lnTo>
                  <a:pt x="3240" y="0"/>
                </a:lnTo>
                <a:lnTo>
                  <a:pt x="3268" y="0"/>
                </a:lnTo>
              </a:path>
            </a:pathLst>
          </a:custGeom>
          <a:noFill/>
          <a:ln w="38100" cap="rnd">
            <a:solidFill>
              <a:srgbClr val="E5405D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th-TH"/>
          </a:p>
        </p:txBody>
      </p:sp>
      <p:sp>
        <p:nvSpPr>
          <p:cNvPr id="14344" name="Oval 7"/>
          <p:cNvSpPr>
            <a:spLocks noChangeArrowheads="1"/>
          </p:cNvSpPr>
          <p:nvPr/>
        </p:nvSpPr>
        <p:spPr bwMode="auto">
          <a:xfrm rot="2100000">
            <a:off x="5269708" y="61911"/>
            <a:ext cx="3043237" cy="3146425"/>
          </a:xfrm>
          <a:prstGeom prst="ellipse">
            <a:avLst/>
          </a:prstGeom>
          <a:gradFill rotWithShape="0">
            <a:gsLst>
              <a:gs pos="0">
                <a:srgbClr val="FFFFFF"/>
              </a:gs>
              <a:gs pos="100000">
                <a:srgbClr val="F052A5"/>
              </a:gs>
            </a:gsLst>
            <a:path path="shape">
              <a:fillToRect l="50000" t="50000" r="50000" b="50000"/>
            </a:path>
          </a:gradFill>
          <a:ln w="12700">
            <a:solidFill>
              <a:schemeClr val="accent2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th-TH" altLang="th-TH">
              <a:latin typeface="Arial" panose="020B0604020202020204" pitchFamily="34" charset="0"/>
              <a:cs typeface="DilleniaUPC" panose="02020603050405020304" pitchFamily="18" charset="-34"/>
            </a:endParaRPr>
          </a:p>
        </p:txBody>
      </p:sp>
      <p:sp>
        <p:nvSpPr>
          <p:cNvPr id="14345" name="Oval 8"/>
          <p:cNvSpPr>
            <a:spLocks noChangeArrowheads="1"/>
          </p:cNvSpPr>
          <p:nvPr/>
        </p:nvSpPr>
        <p:spPr bwMode="auto">
          <a:xfrm rot="2100000">
            <a:off x="5667375" y="381000"/>
            <a:ext cx="1390650" cy="1295400"/>
          </a:xfrm>
          <a:prstGeom prst="ellipse">
            <a:avLst/>
          </a:prstGeom>
          <a:gradFill rotWithShape="1">
            <a:gsLst>
              <a:gs pos="0">
                <a:srgbClr val="E9E661"/>
              </a:gs>
              <a:gs pos="100000">
                <a:srgbClr val="63EF63"/>
              </a:gs>
            </a:gsLst>
            <a:path path="shape">
              <a:fillToRect l="50000" t="50000" r="50000" b="50000"/>
            </a:path>
          </a:gradFill>
          <a:ln w="12700">
            <a:solidFill>
              <a:srgbClr val="081D58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th-TH" altLang="th-TH">
              <a:latin typeface="Arial" panose="020B0604020202020204" pitchFamily="34" charset="0"/>
              <a:cs typeface="DilleniaUPC" panose="02020603050405020304" pitchFamily="18" charset="-34"/>
            </a:endParaRPr>
          </a:p>
        </p:txBody>
      </p:sp>
      <p:sp>
        <p:nvSpPr>
          <p:cNvPr id="14346" name="Line 13"/>
          <p:cNvSpPr>
            <a:spLocks noChangeShapeType="1"/>
          </p:cNvSpPr>
          <p:nvPr/>
        </p:nvSpPr>
        <p:spPr bwMode="auto">
          <a:xfrm flipV="1">
            <a:off x="8277225" y="1219200"/>
            <a:ext cx="762000" cy="457200"/>
          </a:xfrm>
          <a:prstGeom prst="line">
            <a:avLst/>
          </a:prstGeom>
          <a:noFill/>
          <a:ln w="50800">
            <a:solidFill>
              <a:srgbClr val="0033CC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th-TH"/>
          </a:p>
        </p:txBody>
      </p:sp>
      <p:sp>
        <p:nvSpPr>
          <p:cNvPr id="14347" name="Text Box 14"/>
          <p:cNvSpPr txBox="1">
            <a:spLocks noChangeArrowheads="1"/>
          </p:cNvSpPr>
          <p:nvPr/>
        </p:nvSpPr>
        <p:spPr bwMode="auto">
          <a:xfrm>
            <a:off x="1876425" y="685800"/>
            <a:ext cx="22098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th-TH" altLang="th-TH" b="1">
                <a:latin typeface="Arial" panose="020B0604020202020204" pitchFamily="34" charset="0"/>
                <a:cs typeface="DilleniaUPC" panose="02020603050405020304" pitchFamily="18" charset="-34"/>
              </a:rPr>
              <a:t>ระดับมาตรฐาน</a:t>
            </a:r>
          </a:p>
        </p:txBody>
      </p:sp>
      <p:sp>
        <p:nvSpPr>
          <p:cNvPr id="14348" name="Text Box 15"/>
          <p:cNvSpPr txBox="1">
            <a:spLocks noChangeArrowheads="1"/>
          </p:cNvSpPr>
          <p:nvPr/>
        </p:nvSpPr>
        <p:spPr bwMode="auto">
          <a:xfrm>
            <a:off x="8201025" y="5486400"/>
            <a:ext cx="12192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th-TH" altLang="th-TH" b="1">
                <a:latin typeface="Arial" panose="020B0604020202020204" pitchFamily="34" charset="0"/>
                <a:cs typeface="DilleniaUPC" panose="02020603050405020304" pitchFamily="18" charset="-34"/>
              </a:rPr>
              <a:t>พ.ศ.</a:t>
            </a:r>
          </a:p>
        </p:txBody>
      </p:sp>
      <p:sp>
        <p:nvSpPr>
          <p:cNvPr id="14349" name="Text Box 16"/>
          <p:cNvSpPr txBox="1">
            <a:spLocks noChangeArrowheads="1"/>
          </p:cNvSpPr>
          <p:nvPr/>
        </p:nvSpPr>
        <p:spPr bwMode="auto">
          <a:xfrm>
            <a:off x="3019425" y="5943600"/>
            <a:ext cx="12192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th-TH" b="1">
                <a:solidFill>
                  <a:srgbClr val="FF3300"/>
                </a:solidFill>
                <a:latin typeface="Cordia New" panose="020B0304020202020204" pitchFamily="34" charset="-34"/>
                <a:cs typeface="Cordia New" panose="020B0304020202020204" pitchFamily="34" charset="-34"/>
              </a:rPr>
              <a:t>2552</a:t>
            </a:r>
            <a:endParaRPr lang="th-TH" altLang="th-TH" b="1">
              <a:solidFill>
                <a:srgbClr val="FF3300"/>
              </a:solidFill>
              <a:latin typeface="Cordia New" panose="020B0304020202020204" pitchFamily="34" charset="-34"/>
              <a:cs typeface="Cordia New" panose="020B0304020202020204" pitchFamily="34" charset="-34"/>
            </a:endParaRPr>
          </a:p>
        </p:txBody>
      </p:sp>
      <p:sp>
        <p:nvSpPr>
          <p:cNvPr id="14350" name="Line 17"/>
          <p:cNvSpPr>
            <a:spLocks noChangeShapeType="1"/>
          </p:cNvSpPr>
          <p:nvPr/>
        </p:nvSpPr>
        <p:spPr bwMode="auto">
          <a:xfrm>
            <a:off x="3705225" y="5791200"/>
            <a:ext cx="0" cy="2286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h-TH"/>
          </a:p>
        </p:txBody>
      </p:sp>
      <p:sp>
        <p:nvSpPr>
          <p:cNvPr id="14351" name="Line 18"/>
          <p:cNvSpPr>
            <a:spLocks noChangeShapeType="1"/>
          </p:cNvSpPr>
          <p:nvPr/>
        </p:nvSpPr>
        <p:spPr bwMode="auto">
          <a:xfrm>
            <a:off x="4848225" y="5791200"/>
            <a:ext cx="0" cy="2286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h-TH"/>
          </a:p>
        </p:txBody>
      </p:sp>
      <p:sp>
        <p:nvSpPr>
          <p:cNvPr id="14352" name="Line 19"/>
          <p:cNvSpPr>
            <a:spLocks noChangeShapeType="1"/>
          </p:cNvSpPr>
          <p:nvPr/>
        </p:nvSpPr>
        <p:spPr bwMode="auto">
          <a:xfrm>
            <a:off x="5991225" y="5791200"/>
            <a:ext cx="0" cy="2286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h-TH"/>
          </a:p>
        </p:txBody>
      </p:sp>
      <p:sp>
        <p:nvSpPr>
          <p:cNvPr id="14353" name="Line 20"/>
          <p:cNvSpPr>
            <a:spLocks noChangeShapeType="1"/>
          </p:cNvSpPr>
          <p:nvPr/>
        </p:nvSpPr>
        <p:spPr bwMode="auto">
          <a:xfrm>
            <a:off x="7134225" y="5791200"/>
            <a:ext cx="0" cy="2286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h-TH"/>
          </a:p>
        </p:txBody>
      </p:sp>
      <p:sp>
        <p:nvSpPr>
          <p:cNvPr id="14354" name="Line 21"/>
          <p:cNvSpPr>
            <a:spLocks noChangeShapeType="1"/>
          </p:cNvSpPr>
          <p:nvPr/>
        </p:nvSpPr>
        <p:spPr bwMode="auto">
          <a:xfrm>
            <a:off x="8201025" y="5791200"/>
            <a:ext cx="0" cy="2286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h-TH"/>
          </a:p>
        </p:txBody>
      </p:sp>
      <p:sp>
        <p:nvSpPr>
          <p:cNvPr id="14355" name="Line 22"/>
          <p:cNvSpPr>
            <a:spLocks noChangeShapeType="1"/>
          </p:cNvSpPr>
          <p:nvPr/>
        </p:nvSpPr>
        <p:spPr bwMode="auto">
          <a:xfrm flipH="1">
            <a:off x="2638425" y="4572000"/>
            <a:ext cx="2286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h-TH"/>
          </a:p>
        </p:txBody>
      </p:sp>
      <p:sp>
        <p:nvSpPr>
          <p:cNvPr id="14356" name="Line 23"/>
          <p:cNvSpPr>
            <a:spLocks noChangeShapeType="1"/>
          </p:cNvSpPr>
          <p:nvPr/>
        </p:nvSpPr>
        <p:spPr bwMode="auto">
          <a:xfrm flipH="1">
            <a:off x="2638425" y="1981200"/>
            <a:ext cx="2286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h-TH"/>
          </a:p>
        </p:txBody>
      </p:sp>
      <p:sp>
        <p:nvSpPr>
          <p:cNvPr id="14357" name="Line 24"/>
          <p:cNvSpPr>
            <a:spLocks noChangeShapeType="1"/>
          </p:cNvSpPr>
          <p:nvPr/>
        </p:nvSpPr>
        <p:spPr bwMode="auto">
          <a:xfrm flipH="1">
            <a:off x="2638425" y="3276600"/>
            <a:ext cx="2286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h-TH"/>
          </a:p>
        </p:txBody>
      </p:sp>
      <p:sp>
        <p:nvSpPr>
          <p:cNvPr id="14358" name="Text Box 25"/>
          <p:cNvSpPr txBox="1">
            <a:spLocks noChangeArrowheads="1"/>
          </p:cNvSpPr>
          <p:nvPr/>
        </p:nvSpPr>
        <p:spPr bwMode="auto">
          <a:xfrm>
            <a:off x="5457825" y="304800"/>
            <a:ext cx="17526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th-TH" altLang="th-TH" b="1" dirty="0">
                <a:latin typeface="Arial" panose="020B0604020202020204" pitchFamily="34" charset="0"/>
                <a:cs typeface="DilleniaUPC" panose="02020603050405020304" pitchFamily="18" charset="-34"/>
              </a:rPr>
              <a:t>ความรู้/ประสบการณ์</a:t>
            </a:r>
          </a:p>
        </p:txBody>
      </p:sp>
      <p:sp>
        <p:nvSpPr>
          <p:cNvPr id="14359" name="Oval 26"/>
          <p:cNvSpPr>
            <a:spLocks noChangeArrowheads="1"/>
          </p:cNvSpPr>
          <p:nvPr/>
        </p:nvSpPr>
        <p:spPr bwMode="auto">
          <a:xfrm>
            <a:off x="6981825" y="685800"/>
            <a:ext cx="1295400" cy="1447800"/>
          </a:xfrm>
          <a:prstGeom prst="ellipse">
            <a:avLst/>
          </a:prstGeom>
          <a:gradFill rotWithShape="1">
            <a:gsLst>
              <a:gs pos="0">
                <a:srgbClr val="FFFF00"/>
              </a:gs>
              <a:gs pos="100000">
                <a:srgbClr val="63EF63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th-TH" altLang="th-TH">
              <a:latin typeface="Arial" panose="020B0604020202020204" pitchFamily="34" charset="0"/>
              <a:cs typeface="DilleniaUPC" panose="02020603050405020304" pitchFamily="18" charset="-34"/>
            </a:endParaRPr>
          </a:p>
        </p:txBody>
      </p:sp>
      <p:sp>
        <p:nvSpPr>
          <p:cNvPr id="14360" name="Oval 27"/>
          <p:cNvSpPr>
            <a:spLocks noChangeArrowheads="1"/>
          </p:cNvSpPr>
          <p:nvPr/>
        </p:nvSpPr>
        <p:spPr bwMode="auto">
          <a:xfrm>
            <a:off x="5915025" y="1676400"/>
            <a:ext cx="1447800" cy="1371600"/>
          </a:xfrm>
          <a:prstGeom prst="ellipse">
            <a:avLst/>
          </a:prstGeom>
          <a:gradFill rotWithShape="1">
            <a:gsLst>
              <a:gs pos="0">
                <a:srgbClr val="E9E661"/>
              </a:gs>
              <a:gs pos="100000">
                <a:srgbClr val="63EF63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th-TH" altLang="th-TH">
              <a:latin typeface="Arial" panose="020B0604020202020204" pitchFamily="34" charset="0"/>
              <a:cs typeface="DilleniaUPC" panose="02020603050405020304" pitchFamily="18" charset="-34"/>
            </a:endParaRPr>
          </a:p>
        </p:txBody>
      </p:sp>
      <p:sp>
        <p:nvSpPr>
          <p:cNvPr id="14361" name="Text Box 28"/>
          <p:cNvSpPr txBox="1">
            <a:spLocks noChangeArrowheads="1"/>
          </p:cNvSpPr>
          <p:nvPr/>
        </p:nvSpPr>
        <p:spPr bwMode="auto">
          <a:xfrm>
            <a:off x="7058025" y="1143000"/>
            <a:ext cx="12192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th-TH" altLang="th-TH" b="1">
                <a:latin typeface="Arial" panose="020B0604020202020204" pitchFamily="34" charset="0"/>
                <a:cs typeface="DilleniaUPC" panose="02020603050405020304" pitchFamily="18" charset="-34"/>
              </a:rPr>
              <a:t>สมรรถนะ</a:t>
            </a:r>
          </a:p>
        </p:txBody>
      </p:sp>
      <p:sp>
        <p:nvSpPr>
          <p:cNvPr id="14362" name="Text Box 29"/>
          <p:cNvSpPr txBox="1">
            <a:spLocks noChangeArrowheads="1"/>
          </p:cNvSpPr>
          <p:nvPr/>
        </p:nvSpPr>
        <p:spPr bwMode="auto">
          <a:xfrm>
            <a:off x="5915025" y="2057400"/>
            <a:ext cx="14478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th-TH" altLang="th-TH" b="1">
                <a:latin typeface="Arial" panose="020B0604020202020204" pitchFamily="34" charset="0"/>
                <a:cs typeface="DilleniaUPC" panose="02020603050405020304" pitchFamily="18" charset="-34"/>
              </a:rPr>
              <a:t>จรรยาบรรณ</a:t>
            </a:r>
          </a:p>
        </p:txBody>
      </p:sp>
      <p:sp>
        <p:nvSpPr>
          <p:cNvPr id="14363" name="Text Box 30"/>
          <p:cNvSpPr txBox="1">
            <a:spLocks noChangeArrowheads="1"/>
          </p:cNvSpPr>
          <p:nvPr/>
        </p:nvSpPr>
        <p:spPr bwMode="auto">
          <a:xfrm>
            <a:off x="4238625" y="5943600"/>
            <a:ext cx="12192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th-TH" b="1">
                <a:solidFill>
                  <a:srgbClr val="000099"/>
                </a:solidFill>
                <a:latin typeface="Cordia New" panose="020B0304020202020204" pitchFamily="34" charset="-34"/>
                <a:cs typeface="Cordia New" panose="020B0304020202020204" pitchFamily="34" charset="-34"/>
              </a:rPr>
              <a:t>2557</a:t>
            </a:r>
            <a:endParaRPr lang="th-TH" altLang="th-TH" b="1">
              <a:solidFill>
                <a:srgbClr val="000099"/>
              </a:solidFill>
              <a:latin typeface="Cordia New" panose="020B0304020202020204" pitchFamily="34" charset="-34"/>
              <a:cs typeface="Cordia New" panose="020B0304020202020204" pitchFamily="34" charset="-34"/>
            </a:endParaRPr>
          </a:p>
        </p:txBody>
      </p:sp>
      <p:sp>
        <p:nvSpPr>
          <p:cNvPr id="14364" name="Text Box 31"/>
          <p:cNvSpPr txBox="1">
            <a:spLocks noChangeArrowheads="1"/>
          </p:cNvSpPr>
          <p:nvPr/>
        </p:nvSpPr>
        <p:spPr bwMode="auto">
          <a:xfrm>
            <a:off x="5381625" y="5943600"/>
            <a:ext cx="12192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th-TH" b="1">
                <a:latin typeface="Cordia New" panose="020B0304020202020204" pitchFamily="34" charset="-34"/>
                <a:cs typeface="Cordia New" panose="020B0304020202020204" pitchFamily="34" charset="-34"/>
              </a:rPr>
              <a:t>2562</a:t>
            </a:r>
            <a:endParaRPr lang="th-TH" altLang="th-TH" b="1">
              <a:latin typeface="Cordia New" panose="020B0304020202020204" pitchFamily="34" charset="-34"/>
              <a:cs typeface="Cordia New" panose="020B0304020202020204" pitchFamily="34" charset="-34"/>
            </a:endParaRPr>
          </a:p>
        </p:txBody>
      </p:sp>
      <p:sp>
        <p:nvSpPr>
          <p:cNvPr id="14365" name="Text Box 32"/>
          <p:cNvSpPr txBox="1">
            <a:spLocks noChangeArrowheads="1"/>
          </p:cNvSpPr>
          <p:nvPr/>
        </p:nvSpPr>
        <p:spPr bwMode="auto">
          <a:xfrm>
            <a:off x="6524625" y="5897564"/>
            <a:ext cx="1219200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th-TH" b="1">
                <a:latin typeface="Cordia New" panose="020B0304020202020204" pitchFamily="34" charset="-34"/>
                <a:cs typeface="Cordia New" panose="020B0304020202020204" pitchFamily="34" charset="-34"/>
              </a:rPr>
              <a:t>2567</a:t>
            </a:r>
            <a:endParaRPr lang="th-TH" altLang="th-TH" b="1">
              <a:latin typeface="Cordia New" panose="020B0304020202020204" pitchFamily="34" charset="-34"/>
              <a:cs typeface="Cordia New" panose="020B0304020202020204" pitchFamily="34" charset="-34"/>
            </a:endParaRPr>
          </a:p>
        </p:txBody>
      </p:sp>
      <p:sp>
        <p:nvSpPr>
          <p:cNvPr id="14366" name="Text Box 33"/>
          <p:cNvSpPr txBox="1">
            <a:spLocks noChangeArrowheads="1"/>
          </p:cNvSpPr>
          <p:nvPr/>
        </p:nvSpPr>
        <p:spPr bwMode="auto">
          <a:xfrm>
            <a:off x="7591425" y="5897564"/>
            <a:ext cx="1219200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th-TH" b="1">
                <a:latin typeface="Cordia New" panose="020B0304020202020204" pitchFamily="34" charset="-34"/>
                <a:cs typeface="Cordia New" panose="020B0304020202020204" pitchFamily="34" charset="-34"/>
              </a:rPr>
              <a:t>2572</a:t>
            </a:r>
            <a:endParaRPr lang="th-TH" altLang="th-TH" b="1">
              <a:latin typeface="Cordia New" panose="020B0304020202020204" pitchFamily="34" charset="-34"/>
              <a:cs typeface="Cordia New" panose="020B0304020202020204" pitchFamily="34" charset="-34"/>
            </a:endParaRPr>
          </a:p>
        </p:txBody>
      </p:sp>
      <p:sp>
        <p:nvSpPr>
          <p:cNvPr id="14367" name="Line 36"/>
          <p:cNvSpPr>
            <a:spLocks noChangeShapeType="1"/>
          </p:cNvSpPr>
          <p:nvPr/>
        </p:nvSpPr>
        <p:spPr bwMode="auto">
          <a:xfrm flipV="1">
            <a:off x="5457825" y="2971800"/>
            <a:ext cx="533400" cy="381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oval" w="med" len="med"/>
            <a:tailEnd type="oval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h-TH"/>
          </a:p>
        </p:txBody>
      </p:sp>
      <p:sp>
        <p:nvSpPr>
          <p:cNvPr id="14368" name="Text Box 37"/>
          <p:cNvSpPr txBox="1">
            <a:spLocks noChangeArrowheads="1"/>
          </p:cNvSpPr>
          <p:nvPr/>
        </p:nvSpPr>
        <p:spPr bwMode="auto">
          <a:xfrm>
            <a:off x="7591425" y="3276601"/>
            <a:ext cx="2438400" cy="1749425"/>
          </a:xfrm>
          <a:prstGeom prst="rect">
            <a:avLst/>
          </a:prstGeom>
          <a:noFill/>
          <a:ln w="9525">
            <a:solidFill>
              <a:srgbClr val="000099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th-TH" altLang="th-TH" sz="3600" b="1">
                <a:solidFill>
                  <a:srgbClr val="000099"/>
                </a:solidFill>
                <a:latin typeface="Arial" panose="020B0604020202020204" pitchFamily="34" charset="0"/>
                <a:cs typeface="DilleniaUPC" panose="02020603050405020304" pitchFamily="18" charset="-34"/>
              </a:rPr>
              <a:t>เป็นเครื่องมือในการฉุดให้ความเป็นวิชาชีพสูงขึ้น</a:t>
            </a:r>
          </a:p>
        </p:txBody>
      </p:sp>
      <p:sp>
        <p:nvSpPr>
          <p:cNvPr id="14369" name="Line 38"/>
          <p:cNvSpPr>
            <a:spLocks noChangeShapeType="1"/>
          </p:cNvSpPr>
          <p:nvPr/>
        </p:nvSpPr>
        <p:spPr bwMode="auto">
          <a:xfrm>
            <a:off x="9725025" y="1066800"/>
            <a:ext cx="0" cy="2209800"/>
          </a:xfrm>
          <a:prstGeom prst="line">
            <a:avLst/>
          </a:prstGeom>
          <a:noFill/>
          <a:ln w="38100">
            <a:solidFill>
              <a:srgbClr val="000099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h-TH"/>
          </a:p>
        </p:txBody>
      </p:sp>
      <p:sp>
        <p:nvSpPr>
          <p:cNvPr id="14370" name="Line 39"/>
          <p:cNvSpPr>
            <a:spLocks noChangeShapeType="1"/>
          </p:cNvSpPr>
          <p:nvPr/>
        </p:nvSpPr>
        <p:spPr bwMode="auto">
          <a:xfrm flipV="1">
            <a:off x="3933825" y="2743200"/>
            <a:ext cx="0" cy="914400"/>
          </a:xfrm>
          <a:prstGeom prst="line">
            <a:avLst/>
          </a:prstGeom>
          <a:noFill/>
          <a:ln w="57150">
            <a:solidFill>
              <a:srgbClr val="FF33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h-TH"/>
          </a:p>
        </p:txBody>
      </p:sp>
      <p:sp>
        <p:nvSpPr>
          <p:cNvPr id="14371" name="Text Box 40"/>
          <p:cNvSpPr txBox="1">
            <a:spLocks noChangeArrowheads="1"/>
          </p:cNvSpPr>
          <p:nvPr/>
        </p:nvSpPr>
        <p:spPr bwMode="auto">
          <a:xfrm>
            <a:off x="8543925" y="460119"/>
            <a:ext cx="2209800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th-TH" altLang="th-TH" b="1" dirty="0">
                <a:latin typeface="Arial" panose="020B0604020202020204" pitchFamily="34" charset="0"/>
                <a:cs typeface="DilleniaUPC" panose="02020603050405020304" pitchFamily="18" charset="-34"/>
              </a:rPr>
              <a:t>(ครู ผู้บริหาร </a:t>
            </a:r>
            <a:r>
              <a:rPr lang="th-TH" altLang="th-TH" b="1" dirty="0" err="1">
                <a:latin typeface="Arial" panose="020B0604020202020204" pitchFamily="34" charset="0"/>
                <a:cs typeface="DilleniaUPC" panose="02020603050405020304" pitchFamily="18" charset="-34"/>
              </a:rPr>
              <a:t>ศน</a:t>
            </a:r>
            <a:r>
              <a:rPr lang="th-TH" altLang="th-TH" b="1" dirty="0">
                <a:latin typeface="Arial" panose="020B0604020202020204" pitchFamily="34" charset="0"/>
                <a:cs typeface="DilleniaUPC" panose="02020603050405020304" pitchFamily="18" charset="-34"/>
              </a:rPr>
              <a:t>.)</a:t>
            </a:r>
          </a:p>
        </p:txBody>
      </p:sp>
      <p:sp>
        <p:nvSpPr>
          <p:cNvPr id="14372" name="Text Box 41"/>
          <p:cNvSpPr txBox="1">
            <a:spLocks noChangeArrowheads="1"/>
          </p:cNvSpPr>
          <p:nvPr/>
        </p:nvSpPr>
        <p:spPr bwMode="auto">
          <a:xfrm>
            <a:off x="3095625" y="2239964"/>
            <a:ext cx="1676400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Angsana New" panose="02020603050405020304" pitchFamily="18" charset="-34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th-TH" altLang="th-TH" b="1">
                <a:solidFill>
                  <a:srgbClr val="FF3300"/>
                </a:solidFill>
                <a:latin typeface="Arial" panose="020B0604020202020204" pitchFamily="34" charset="0"/>
                <a:cs typeface="DilleniaUPC" panose="02020603050405020304" pitchFamily="18" charset="-34"/>
              </a:rPr>
              <a:t>สูงขึ้นๆ</a:t>
            </a:r>
          </a:p>
        </p:txBody>
      </p:sp>
      <p:sp>
        <p:nvSpPr>
          <p:cNvPr id="14373" name="Line 42"/>
          <p:cNvSpPr>
            <a:spLocks noChangeShapeType="1"/>
          </p:cNvSpPr>
          <p:nvPr/>
        </p:nvSpPr>
        <p:spPr bwMode="auto">
          <a:xfrm flipH="1">
            <a:off x="7743825" y="228600"/>
            <a:ext cx="228600" cy="152400"/>
          </a:xfrm>
          <a:prstGeom prst="line">
            <a:avLst/>
          </a:prstGeom>
          <a:noFill/>
          <a:ln w="38100">
            <a:solidFill>
              <a:srgbClr val="000099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423727612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รูปภาพ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0975" y="0"/>
            <a:ext cx="11820525" cy="6962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39860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ctrTitle"/>
          </p:nvPr>
        </p:nvSpPr>
        <p:spPr>
          <a:xfrm>
            <a:off x="1390650" y="2119313"/>
            <a:ext cx="9067800" cy="2705100"/>
          </a:xfrm>
          <a:solidFill>
            <a:schemeClr val="accent4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  <p:txBody>
          <a:bodyPr anchor="ctr">
            <a:normAutofit/>
          </a:bodyPr>
          <a:lstStyle/>
          <a:p>
            <a:pPr>
              <a:spcBef>
                <a:spcPts val="1200"/>
              </a:spcBef>
            </a:pPr>
            <a:r>
              <a:rPr lang="th-TH" altLang="th-TH" b="1" dirty="0">
                <a:solidFill>
                  <a:srgbClr val="0070C0"/>
                </a:solidFill>
                <a:latin typeface="AngsanaUPC" panose="02020603050405020304" pitchFamily="18" charset="-34"/>
                <a:cs typeface="AngsanaUPC" panose="02020603050405020304" pitchFamily="18" charset="-34"/>
              </a:rPr>
              <a:t>ชุมชนการเรียนรู้ทางวิชาชีพ</a:t>
            </a:r>
            <a:br>
              <a:rPr lang="th-TH" altLang="th-TH" b="1" dirty="0">
                <a:solidFill>
                  <a:srgbClr val="0070C0"/>
                </a:solidFill>
                <a:latin typeface="AngsanaUPC" panose="02020603050405020304" pitchFamily="18" charset="-34"/>
                <a:cs typeface="AngsanaUPC" panose="02020603050405020304" pitchFamily="18" charset="-34"/>
              </a:rPr>
            </a:br>
            <a:r>
              <a:rPr lang="en-US" altLang="th-TH" sz="5800" b="1" dirty="0">
                <a:solidFill>
                  <a:srgbClr val="0070C0"/>
                </a:solidFill>
                <a:latin typeface="AngsanaUPC" panose="02020603050405020304" pitchFamily="18" charset="-34"/>
                <a:cs typeface="AngsanaUPC" panose="02020603050405020304" pitchFamily="18" charset="-34"/>
              </a:rPr>
              <a:t>Professional Learning Community </a:t>
            </a:r>
            <a:r>
              <a:rPr lang="th-TH" altLang="th-TH" sz="5800" b="1" dirty="0">
                <a:solidFill>
                  <a:srgbClr val="0070C0"/>
                </a:solidFill>
                <a:latin typeface="AngsanaUPC" panose="02020603050405020304" pitchFamily="18" charset="-34"/>
                <a:cs typeface="AngsanaUPC" panose="02020603050405020304" pitchFamily="18" charset="-34"/>
              </a:rPr>
              <a:t>(</a:t>
            </a:r>
            <a:r>
              <a:rPr lang="en-US" altLang="th-TH" sz="5800" b="1" dirty="0">
                <a:solidFill>
                  <a:srgbClr val="0070C0"/>
                </a:solidFill>
                <a:latin typeface="AngsanaUPC" panose="02020603050405020304" pitchFamily="18" charset="-34"/>
                <a:cs typeface="AngsanaUPC" panose="02020603050405020304" pitchFamily="18" charset="-34"/>
              </a:rPr>
              <a:t>PLC</a:t>
            </a:r>
            <a:r>
              <a:rPr lang="th-TH" altLang="th-TH" sz="5800" b="1" dirty="0">
                <a:solidFill>
                  <a:srgbClr val="0070C0"/>
                </a:solidFill>
                <a:latin typeface="AngsanaUPC" panose="02020603050405020304" pitchFamily="18" charset="-34"/>
                <a:cs typeface="AngsanaUPC" panose="02020603050405020304" pitchFamily="18" charset="-34"/>
              </a:rPr>
              <a:t>)</a:t>
            </a:r>
          </a:p>
        </p:txBody>
      </p:sp>
      <p:sp>
        <p:nvSpPr>
          <p:cNvPr id="8195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Georgia" panose="02040502050405020303" pitchFamily="18" charset="0"/>
                <a:cs typeface="Angsana New" panose="02020603050405020304" pitchFamily="18" charset="-34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Georgia" panose="02040502050405020303" pitchFamily="18" charset="0"/>
                <a:cs typeface="Angsana New" panose="02020603050405020304" pitchFamily="18" charset="-34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Georgia" panose="02040502050405020303" pitchFamily="18" charset="0"/>
                <a:cs typeface="Angsana New" panose="02020603050405020304" pitchFamily="18" charset="-34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Georgia" panose="02040502050405020303" pitchFamily="18" charset="0"/>
                <a:cs typeface="Angsana New" panose="02020603050405020304" pitchFamily="18" charset="-34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Georgia" panose="02040502050405020303" pitchFamily="18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Georgia" panose="02040502050405020303" pitchFamily="18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Georgia" panose="02040502050405020303" pitchFamily="18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Georgia" panose="02040502050405020303" pitchFamily="18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Georgia" panose="02040502050405020303" pitchFamily="18" charset="0"/>
                <a:cs typeface="Angsana New" panose="02020603050405020304" pitchFamily="18" charset="-34"/>
              </a:defRPr>
            </a:lvl9pPr>
          </a:lstStyle>
          <a:p>
            <a:fld id="{3CFEE013-55CC-4D5D-9E9B-002E3966AE14}" type="slidenum">
              <a:rPr lang="th-TH" altLang="th-TH" sz="1800">
                <a:solidFill>
                  <a:schemeClr val="bg1"/>
                </a:solidFill>
              </a:rPr>
              <a:pPr/>
              <a:t>5</a:t>
            </a:fld>
            <a:endParaRPr lang="th-TH" altLang="th-TH" sz="180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728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Georgia" panose="02040502050405020303" pitchFamily="18" charset="0"/>
                <a:cs typeface="Angsana New" panose="02020603050405020304" pitchFamily="18" charset="-34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Georgia" panose="02040502050405020303" pitchFamily="18" charset="0"/>
                <a:cs typeface="Angsana New" panose="02020603050405020304" pitchFamily="18" charset="-34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Georgia" panose="02040502050405020303" pitchFamily="18" charset="0"/>
                <a:cs typeface="Angsana New" panose="02020603050405020304" pitchFamily="18" charset="-34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Georgia" panose="02040502050405020303" pitchFamily="18" charset="0"/>
                <a:cs typeface="Angsana New" panose="02020603050405020304" pitchFamily="18" charset="-34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Georgia" panose="02040502050405020303" pitchFamily="18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Georgia" panose="02040502050405020303" pitchFamily="18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Georgia" panose="02040502050405020303" pitchFamily="18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Georgia" panose="02040502050405020303" pitchFamily="18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Georgia" panose="02040502050405020303" pitchFamily="18" charset="0"/>
                <a:cs typeface="Angsana New" panose="02020603050405020304" pitchFamily="18" charset="-34"/>
              </a:defRPr>
            </a:lvl9pPr>
          </a:lstStyle>
          <a:p>
            <a:fld id="{EB1773C9-CAD5-42E5-BD71-1703F129AFB9}" type="slidenum">
              <a:rPr lang="th-TH" altLang="th-TH" sz="1800">
                <a:solidFill>
                  <a:srgbClr val="FFFFFF"/>
                </a:solidFill>
              </a:rPr>
              <a:pPr/>
              <a:t>6</a:t>
            </a:fld>
            <a:endParaRPr lang="th-TH" altLang="th-TH" sz="1800">
              <a:solidFill>
                <a:srgbClr val="FFFFFF"/>
              </a:solidFill>
            </a:endParaRPr>
          </a:p>
        </p:txBody>
      </p:sp>
      <p:sp>
        <p:nvSpPr>
          <p:cNvPr id="5" name="Shape 124"/>
          <p:cNvSpPr txBox="1">
            <a:spLocks/>
          </p:cNvSpPr>
          <p:nvPr/>
        </p:nvSpPr>
        <p:spPr bwMode="auto">
          <a:xfrm>
            <a:off x="1869357" y="1085850"/>
            <a:ext cx="8610600" cy="5614864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9525" cap="flat" cmpd="sng" algn="ctr">
            <a:noFill/>
            <a:prstDash val="solid"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91425" tIns="91425" rIns="91425" bIns="91425"/>
          <a:lstStyle>
            <a:lvl1pPr marL="365125" indent="-255588" algn="l" rtl="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A04DA3"/>
              </a:buClr>
              <a:buFont typeface="Georgia" panose="02040502050405020303" pitchFamily="18" charset="0"/>
              <a:buChar char="•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57225" indent="-246063" algn="l" rtl="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Font typeface="Georgia" panose="02040502050405020303" pitchFamily="18" charset="0"/>
              <a:buChar char="▫"/>
              <a:defRPr sz="2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22338" indent="-219075" algn="l" rtl="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1"/>
              </a:buClr>
              <a:buFont typeface="Wingdings 2" panose="05020102010507070707" pitchFamily="18" charset="2"/>
              <a:buChar char="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179513" indent="-200025" algn="l" rtl="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1"/>
              </a:buClr>
              <a:buFont typeface="Wingdings 2" panose="05020102010507070707" pitchFamily="18" charset="2"/>
              <a:buChar char=""/>
              <a:defRPr sz="2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389063" indent="-182563" algn="l" rtl="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A04DA3"/>
              </a:buClr>
              <a:buFont typeface="Georgia" panose="02040502050405020303" pitchFamily="18" charset="0"/>
              <a:buChar char="▫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1609344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1828800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2029968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◦"/>
              <a:defRPr kumimoji="0" sz="15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2240280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◦"/>
              <a:defRPr kumimoji="0" sz="1400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600"/>
              </a:spcBef>
              <a:spcAft>
                <a:spcPts val="600"/>
              </a:spcAft>
              <a:buNone/>
              <a:defRPr/>
            </a:pPr>
            <a:r>
              <a:rPr lang="en-US" sz="3600" b="1" dirty="0">
                <a:solidFill>
                  <a:srgbClr val="0070C0"/>
                </a:solidFill>
                <a:effectLst>
                  <a:glow rad="25400">
                    <a:schemeClr val="accent1">
                      <a:alpha val="40000"/>
                    </a:schemeClr>
                  </a:glow>
                </a:effectLst>
                <a:latin typeface="FreesiaUPC" pitchFamily="34" charset="-34"/>
                <a:ea typeface="Tahoma" panose="020B0604030504040204" pitchFamily="34" charset="0"/>
                <a:cs typeface="FreesiaUPC" pitchFamily="34" charset="-34"/>
              </a:rPr>
              <a:t>Professional Development VS Professional Learning</a:t>
            </a:r>
          </a:p>
          <a:p>
            <a:pPr>
              <a:spcBef>
                <a:spcPts val="600"/>
              </a:spcBef>
              <a:spcAft>
                <a:spcPts val="600"/>
              </a:spcAft>
              <a:buNone/>
              <a:defRPr/>
            </a:pPr>
            <a:r>
              <a:rPr lang="en-US" sz="3600" b="1" dirty="0">
                <a:solidFill>
                  <a:schemeClr val="tx1"/>
                </a:solidFill>
                <a:effectLst>
                  <a:glow rad="25400">
                    <a:schemeClr val="accent1">
                      <a:alpha val="40000"/>
                    </a:schemeClr>
                  </a:glow>
                </a:effectLst>
                <a:latin typeface="FreesiaUPC" pitchFamily="34" charset="-34"/>
                <a:ea typeface="Tahoma" panose="020B0604030504040204" pitchFamily="34" charset="0"/>
                <a:cs typeface="FreesiaUPC" pitchFamily="34" charset="-34"/>
              </a:rPr>
              <a:t>1. Authorities’ </a:t>
            </a:r>
            <a:r>
              <a:rPr lang="en-US" sz="3600" b="1" dirty="0">
                <a:solidFill>
                  <a:srgbClr val="FF0000"/>
                </a:solidFill>
                <a:effectLst>
                  <a:glow rad="25400">
                    <a:schemeClr val="accent1">
                      <a:alpha val="40000"/>
                    </a:schemeClr>
                  </a:glow>
                </a:effectLst>
                <a:latin typeface="FrankRuehl" panose="020E0503060101010101" pitchFamily="34" charset="-79"/>
                <a:ea typeface="Tahoma" panose="020B0604030504040204" pitchFamily="34" charset="0"/>
                <a:cs typeface="FreesiaUPC" panose="020B0604020202020204" pitchFamily="34" charset="-34"/>
              </a:rPr>
              <a:t>VS</a:t>
            </a:r>
            <a:r>
              <a:rPr lang="en-US" sz="3600" b="1" dirty="0" smtClean="0">
                <a:solidFill>
                  <a:schemeClr val="tx1"/>
                </a:solidFill>
                <a:effectLst>
                  <a:glow rad="25400">
                    <a:schemeClr val="accent1">
                      <a:alpha val="40000"/>
                    </a:schemeClr>
                  </a:glow>
                </a:effectLst>
                <a:latin typeface="FreesiaUPC" pitchFamily="34" charset="-34"/>
                <a:ea typeface="Tahoma" panose="020B0604030504040204" pitchFamily="34" charset="0"/>
                <a:cs typeface="FreesiaUPC" pitchFamily="34" charset="-34"/>
              </a:rPr>
              <a:t> </a:t>
            </a:r>
            <a:r>
              <a:rPr lang="en-US" sz="3600" b="1" dirty="0">
                <a:solidFill>
                  <a:schemeClr val="tx1"/>
                </a:solidFill>
                <a:effectLst>
                  <a:glow rad="25400">
                    <a:schemeClr val="accent1">
                      <a:alpha val="40000"/>
                    </a:schemeClr>
                  </a:glow>
                </a:effectLst>
                <a:latin typeface="FreesiaUPC" pitchFamily="34" charset="-34"/>
                <a:ea typeface="Tahoma" panose="020B0604030504040204" pitchFamily="34" charset="0"/>
                <a:cs typeface="FreesiaUPC" pitchFamily="34" charset="-34"/>
              </a:rPr>
              <a:t>Teachers’ </a:t>
            </a:r>
            <a:r>
              <a:rPr lang="en-US" sz="3600" b="1" dirty="0">
                <a:solidFill>
                  <a:srgbClr val="FF0000"/>
                </a:solidFill>
                <a:effectLst>
                  <a:glow rad="25400">
                    <a:schemeClr val="accent1">
                      <a:alpha val="40000"/>
                    </a:schemeClr>
                  </a:glow>
                </a:effectLst>
                <a:latin typeface="FrankRuehl" panose="020E0503060101010101" pitchFamily="34" charset="-79"/>
                <a:ea typeface="Tahoma" panose="020B0604030504040204" pitchFamily="34" charset="0"/>
                <a:cs typeface="FreesiaUPC" panose="020B0604020202020204" pitchFamily="34" charset="-34"/>
              </a:rPr>
              <a:t>VS</a:t>
            </a:r>
            <a:r>
              <a:rPr lang="en-US" sz="3600" b="1" dirty="0" smtClean="0">
                <a:solidFill>
                  <a:schemeClr val="tx1"/>
                </a:solidFill>
                <a:effectLst>
                  <a:glow rad="25400">
                    <a:schemeClr val="accent1">
                      <a:alpha val="40000"/>
                    </a:schemeClr>
                  </a:glow>
                </a:effectLst>
                <a:latin typeface="FreesiaUPC" pitchFamily="34" charset="-34"/>
                <a:ea typeface="Tahoma" panose="020B0604030504040204" pitchFamily="34" charset="0"/>
                <a:cs typeface="FreesiaUPC" pitchFamily="34" charset="-34"/>
              </a:rPr>
              <a:t>  </a:t>
            </a:r>
            <a:r>
              <a:rPr lang="en-US" sz="3600" b="1" dirty="0">
                <a:solidFill>
                  <a:schemeClr val="tx1"/>
                </a:solidFill>
                <a:effectLst>
                  <a:glow rad="25400">
                    <a:schemeClr val="accent1">
                      <a:alpha val="40000"/>
                    </a:schemeClr>
                  </a:glow>
                </a:effectLst>
                <a:latin typeface="FreesiaUPC" pitchFamily="34" charset="-34"/>
                <a:ea typeface="Tahoma" panose="020B0604030504040204" pitchFamily="34" charset="0"/>
                <a:cs typeface="FreesiaUPC" pitchFamily="34" charset="-34"/>
              </a:rPr>
              <a:t>Students’ Needs</a:t>
            </a:r>
          </a:p>
          <a:p>
            <a:pPr>
              <a:spcBef>
                <a:spcPts val="600"/>
              </a:spcBef>
              <a:spcAft>
                <a:spcPts val="600"/>
              </a:spcAft>
              <a:buNone/>
              <a:defRPr/>
            </a:pPr>
            <a:r>
              <a:rPr lang="en-US" sz="3600" b="1" dirty="0">
                <a:solidFill>
                  <a:schemeClr val="tx1"/>
                </a:solidFill>
                <a:effectLst>
                  <a:glow rad="25400">
                    <a:schemeClr val="accent1">
                      <a:alpha val="40000"/>
                    </a:schemeClr>
                  </a:glow>
                </a:effectLst>
                <a:latin typeface="FreesiaUPC" pitchFamily="34" charset="-34"/>
                <a:ea typeface="Tahoma" panose="020B0604030504040204" pitchFamily="34" charset="0"/>
                <a:cs typeface="FreesiaUPC" pitchFamily="34" charset="-34"/>
              </a:rPr>
              <a:t>2. External </a:t>
            </a:r>
            <a:r>
              <a:rPr lang="en-US" sz="3600" b="1" dirty="0">
                <a:solidFill>
                  <a:srgbClr val="FF0000"/>
                </a:solidFill>
                <a:effectLst>
                  <a:glow rad="25400">
                    <a:schemeClr val="accent1">
                      <a:alpha val="40000"/>
                    </a:schemeClr>
                  </a:glow>
                </a:effectLst>
                <a:latin typeface="FrankRuehl" panose="020E0503060101010101" pitchFamily="34" charset="-79"/>
                <a:ea typeface="Tahoma" panose="020B0604030504040204" pitchFamily="34" charset="0"/>
                <a:cs typeface="FreesiaUPC" panose="020B0604020202020204" pitchFamily="34" charset="-34"/>
              </a:rPr>
              <a:t>VS</a:t>
            </a:r>
            <a:r>
              <a:rPr lang="en-US" sz="3600" b="1" dirty="0" smtClean="0">
                <a:solidFill>
                  <a:schemeClr val="tx1"/>
                </a:solidFill>
                <a:effectLst>
                  <a:glow rad="25400">
                    <a:schemeClr val="accent1">
                      <a:alpha val="40000"/>
                    </a:schemeClr>
                  </a:glow>
                </a:effectLst>
                <a:latin typeface="FreesiaUPC" pitchFamily="34" charset="-34"/>
                <a:ea typeface="Tahoma" panose="020B0604030504040204" pitchFamily="34" charset="0"/>
                <a:cs typeface="FreesiaUPC" pitchFamily="34" charset="-34"/>
              </a:rPr>
              <a:t> </a:t>
            </a:r>
            <a:r>
              <a:rPr lang="en-US" sz="3600" b="1" dirty="0">
                <a:solidFill>
                  <a:schemeClr val="tx1"/>
                </a:solidFill>
                <a:effectLst>
                  <a:glow rad="25400">
                    <a:schemeClr val="accent1">
                      <a:alpha val="40000"/>
                    </a:schemeClr>
                  </a:glow>
                </a:effectLst>
                <a:latin typeface="FreesiaUPC" pitchFamily="34" charset="-34"/>
                <a:ea typeface="Tahoma" panose="020B0604030504040204" pitchFamily="34" charset="0"/>
                <a:cs typeface="FreesiaUPC" pitchFamily="34" charset="-34"/>
              </a:rPr>
              <a:t>Internal Motivation</a:t>
            </a:r>
          </a:p>
          <a:p>
            <a:pPr>
              <a:spcBef>
                <a:spcPts val="600"/>
              </a:spcBef>
              <a:spcAft>
                <a:spcPts val="600"/>
              </a:spcAft>
              <a:buNone/>
              <a:defRPr/>
            </a:pPr>
            <a:r>
              <a:rPr lang="en-US" sz="3600" b="1" dirty="0">
                <a:solidFill>
                  <a:schemeClr val="tx1"/>
                </a:solidFill>
                <a:effectLst>
                  <a:glow rad="25400">
                    <a:schemeClr val="accent1">
                      <a:alpha val="40000"/>
                    </a:schemeClr>
                  </a:glow>
                </a:effectLst>
                <a:latin typeface="FreesiaUPC" pitchFamily="34" charset="-34"/>
                <a:ea typeface="Tahoma" panose="020B0604030504040204" pitchFamily="34" charset="0"/>
                <a:cs typeface="FreesiaUPC" pitchFamily="34" charset="-34"/>
              </a:rPr>
              <a:t>3. Outside </a:t>
            </a:r>
            <a:r>
              <a:rPr lang="en-US" sz="3600" b="1" dirty="0">
                <a:solidFill>
                  <a:srgbClr val="FF0000"/>
                </a:solidFill>
                <a:effectLst>
                  <a:glow rad="25400">
                    <a:schemeClr val="accent1">
                      <a:alpha val="40000"/>
                    </a:schemeClr>
                  </a:glow>
                </a:effectLst>
                <a:latin typeface="FrankRuehl" panose="020E0503060101010101" pitchFamily="34" charset="-79"/>
                <a:ea typeface="Tahoma" panose="020B0604030504040204" pitchFamily="34" charset="0"/>
                <a:cs typeface="FreesiaUPC" panose="020B0604020202020204" pitchFamily="34" charset="-34"/>
              </a:rPr>
              <a:t>VS</a:t>
            </a:r>
            <a:r>
              <a:rPr lang="en-US" sz="3600" b="1" dirty="0" smtClean="0">
                <a:solidFill>
                  <a:schemeClr val="tx1"/>
                </a:solidFill>
                <a:effectLst>
                  <a:glow rad="25400">
                    <a:schemeClr val="accent1">
                      <a:alpha val="40000"/>
                    </a:schemeClr>
                  </a:glow>
                </a:effectLst>
                <a:latin typeface="FreesiaUPC" pitchFamily="34" charset="-34"/>
                <a:ea typeface="Tahoma" panose="020B0604030504040204" pitchFamily="34" charset="0"/>
                <a:cs typeface="FreesiaUPC" pitchFamily="34" charset="-34"/>
              </a:rPr>
              <a:t> </a:t>
            </a:r>
            <a:r>
              <a:rPr lang="en-US" sz="3600" b="1" dirty="0">
                <a:solidFill>
                  <a:schemeClr val="tx1"/>
                </a:solidFill>
                <a:effectLst>
                  <a:glow rad="25400">
                    <a:schemeClr val="accent1">
                      <a:alpha val="40000"/>
                    </a:schemeClr>
                  </a:glow>
                </a:effectLst>
                <a:latin typeface="FreesiaUPC" pitchFamily="34" charset="-34"/>
                <a:ea typeface="Tahoma" panose="020B0604030504040204" pitchFamily="34" charset="0"/>
                <a:cs typeface="FreesiaUPC" pitchFamily="34" charset="-34"/>
              </a:rPr>
              <a:t>Inside Expertise</a:t>
            </a:r>
          </a:p>
          <a:p>
            <a:pPr>
              <a:spcBef>
                <a:spcPts val="600"/>
              </a:spcBef>
              <a:spcAft>
                <a:spcPts val="600"/>
              </a:spcAft>
              <a:buNone/>
              <a:defRPr/>
            </a:pPr>
            <a:r>
              <a:rPr lang="en-US" sz="3600" b="1" dirty="0">
                <a:solidFill>
                  <a:schemeClr val="tx1"/>
                </a:solidFill>
                <a:effectLst>
                  <a:glow rad="25400">
                    <a:schemeClr val="accent1">
                      <a:alpha val="40000"/>
                    </a:schemeClr>
                  </a:glow>
                </a:effectLst>
                <a:latin typeface="FreesiaUPC" pitchFamily="34" charset="-34"/>
                <a:ea typeface="Tahoma" panose="020B0604030504040204" pitchFamily="34" charset="0"/>
                <a:cs typeface="FreesiaUPC" pitchFamily="34" charset="-34"/>
              </a:rPr>
              <a:t>4. </a:t>
            </a:r>
            <a:r>
              <a:rPr lang="en-US" sz="3600" b="1" dirty="0" smtClean="0">
                <a:solidFill>
                  <a:schemeClr val="tx1"/>
                </a:solidFill>
                <a:effectLst>
                  <a:glow rad="25400">
                    <a:schemeClr val="accent1">
                      <a:alpha val="40000"/>
                    </a:schemeClr>
                  </a:glow>
                </a:effectLst>
                <a:latin typeface="FreesiaUPC" pitchFamily="34" charset="-34"/>
                <a:ea typeface="Tahoma" panose="020B0604030504040204" pitchFamily="34" charset="0"/>
                <a:cs typeface="FreesiaUPC" pitchFamily="34" charset="-34"/>
              </a:rPr>
              <a:t>Recipients </a:t>
            </a:r>
            <a:r>
              <a:rPr lang="en-US" sz="3600" b="1" dirty="0">
                <a:solidFill>
                  <a:srgbClr val="FF0000"/>
                </a:solidFill>
                <a:effectLst>
                  <a:glow rad="25400">
                    <a:schemeClr val="accent1">
                      <a:alpha val="40000"/>
                    </a:schemeClr>
                  </a:glow>
                </a:effectLst>
                <a:latin typeface="FrankRuehl" panose="020E0503060101010101" pitchFamily="34" charset="-79"/>
                <a:ea typeface="Tahoma" panose="020B0604030504040204" pitchFamily="34" charset="0"/>
                <a:cs typeface="FreesiaUPC" panose="020B0604020202020204" pitchFamily="34" charset="-34"/>
              </a:rPr>
              <a:t>VS</a:t>
            </a:r>
            <a:r>
              <a:rPr lang="en-US" sz="3600" b="1" dirty="0" smtClean="0">
                <a:solidFill>
                  <a:schemeClr val="tx1"/>
                </a:solidFill>
                <a:effectLst>
                  <a:glow rad="25400">
                    <a:schemeClr val="accent1">
                      <a:alpha val="40000"/>
                    </a:schemeClr>
                  </a:glow>
                </a:effectLst>
                <a:latin typeface="FreesiaUPC" pitchFamily="34" charset="-34"/>
                <a:ea typeface="Tahoma" panose="020B0604030504040204" pitchFamily="34" charset="0"/>
                <a:cs typeface="FreesiaUPC" pitchFamily="34" charset="-34"/>
              </a:rPr>
              <a:t> Contributors</a:t>
            </a:r>
            <a:endParaRPr lang="en-US" sz="3600" b="1" dirty="0">
              <a:solidFill>
                <a:schemeClr val="tx1"/>
              </a:solidFill>
              <a:effectLst>
                <a:glow rad="25400">
                  <a:schemeClr val="accent1">
                    <a:alpha val="40000"/>
                  </a:schemeClr>
                </a:glow>
              </a:effectLst>
              <a:latin typeface="FreesiaUPC" pitchFamily="34" charset="-34"/>
              <a:ea typeface="Tahoma" panose="020B0604030504040204" pitchFamily="34" charset="0"/>
              <a:cs typeface="FreesiaUPC" pitchFamily="34" charset="-34"/>
            </a:endParaRPr>
          </a:p>
          <a:p>
            <a:pPr>
              <a:spcBef>
                <a:spcPts val="600"/>
              </a:spcBef>
              <a:spcAft>
                <a:spcPts val="600"/>
              </a:spcAft>
              <a:buNone/>
              <a:defRPr/>
            </a:pPr>
            <a:r>
              <a:rPr lang="en-US" sz="3600" b="1" dirty="0">
                <a:solidFill>
                  <a:schemeClr val="tx1"/>
                </a:solidFill>
                <a:effectLst>
                  <a:glow rad="25400">
                    <a:schemeClr val="accent1">
                      <a:alpha val="40000"/>
                    </a:schemeClr>
                  </a:glow>
                </a:effectLst>
                <a:latin typeface="FreesiaUPC" pitchFamily="34" charset="-34"/>
                <a:ea typeface="Tahoma" panose="020B0604030504040204" pitchFamily="34" charset="0"/>
                <a:cs typeface="FreesiaUPC" pitchFamily="34" charset="-34"/>
              </a:rPr>
              <a:t>5. Generalized </a:t>
            </a:r>
            <a:r>
              <a:rPr lang="en-US" sz="3600" b="1" dirty="0">
                <a:solidFill>
                  <a:srgbClr val="FF0000"/>
                </a:solidFill>
                <a:effectLst>
                  <a:glow rad="25400">
                    <a:schemeClr val="accent1">
                      <a:alpha val="40000"/>
                    </a:schemeClr>
                  </a:glow>
                </a:effectLst>
                <a:latin typeface="FrankRuehl" panose="020E0503060101010101" pitchFamily="34" charset="-79"/>
                <a:ea typeface="Tahoma" panose="020B0604030504040204" pitchFamily="34" charset="0"/>
                <a:cs typeface="FreesiaUPC" panose="020B0604020202020204" pitchFamily="34" charset="-34"/>
              </a:rPr>
              <a:t>VS</a:t>
            </a:r>
            <a:r>
              <a:rPr lang="en-US" sz="3600" b="1" dirty="0" smtClean="0">
                <a:solidFill>
                  <a:schemeClr val="tx1"/>
                </a:solidFill>
                <a:effectLst>
                  <a:glow rad="25400">
                    <a:schemeClr val="accent1">
                      <a:alpha val="40000"/>
                    </a:schemeClr>
                  </a:glow>
                </a:effectLst>
                <a:latin typeface="FreesiaUPC" pitchFamily="34" charset="-34"/>
                <a:ea typeface="Tahoma" panose="020B0604030504040204" pitchFamily="34" charset="0"/>
                <a:cs typeface="FreesiaUPC" pitchFamily="34" charset="-34"/>
              </a:rPr>
              <a:t> </a:t>
            </a:r>
            <a:r>
              <a:rPr lang="en-US" sz="3600" b="1" dirty="0">
                <a:solidFill>
                  <a:schemeClr val="tx1"/>
                </a:solidFill>
                <a:effectLst>
                  <a:glow rad="25400">
                    <a:schemeClr val="accent1">
                      <a:alpha val="40000"/>
                    </a:schemeClr>
                  </a:glow>
                </a:effectLst>
                <a:latin typeface="FreesiaUPC" pitchFamily="34" charset="-34"/>
                <a:ea typeface="Tahoma" panose="020B0604030504040204" pitchFamily="34" charset="0"/>
                <a:cs typeface="FreesiaUPC" pitchFamily="34" charset="-34"/>
              </a:rPr>
              <a:t>Personalized Learning</a:t>
            </a:r>
          </a:p>
          <a:p>
            <a:pPr>
              <a:spcBef>
                <a:spcPts val="600"/>
              </a:spcBef>
              <a:spcAft>
                <a:spcPts val="600"/>
              </a:spcAft>
              <a:buNone/>
              <a:defRPr/>
            </a:pPr>
            <a:r>
              <a:rPr lang="en-US" sz="3600" b="1" dirty="0">
                <a:solidFill>
                  <a:schemeClr val="tx1"/>
                </a:solidFill>
                <a:effectLst>
                  <a:glow rad="25400">
                    <a:schemeClr val="accent1">
                      <a:alpha val="40000"/>
                    </a:schemeClr>
                  </a:glow>
                </a:effectLst>
                <a:latin typeface="FreesiaUPC" pitchFamily="34" charset="-34"/>
                <a:ea typeface="Tahoma" panose="020B0604030504040204" pitchFamily="34" charset="0"/>
                <a:cs typeface="FreesiaUPC" pitchFamily="34" charset="-34"/>
              </a:rPr>
              <a:t>6. One-time </a:t>
            </a:r>
            <a:r>
              <a:rPr lang="en-US" sz="3600" b="1" dirty="0" smtClean="0">
                <a:solidFill>
                  <a:schemeClr val="tx1"/>
                </a:solidFill>
                <a:effectLst>
                  <a:glow rad="25400">
                    <a:schemeClr val="accent1">
                      <a:alpha val="40000"/>
                    </a:schemeClr>
                  </a:glow>
                </a:effectLst>
                <a:latin typeface="FreesiaUPC" pitchFamily="34" charset="-34"/>
                <a:ea typeface="Tahoma" panose="020B0604030504040204" pitchFamily="34" charset="0"/>
                <a:cs typeface="FreesiaUPC" pitchFamily="34" charset="-34"/>
              </a:rPr>
              <a:t>Event</a:t>
            </a:r>
            <a:r>
              <a:rPr lang="en-US" sz="3600" b="1" dirty="0">
                <a:solidFill>
                  <a:srgbClr val="FF0000"/>
                </a:solidFill>
                <a:effectLst>
                  <a:glow rad="25400">
                    <a:schemeClr val="accent1">
                      <a:alpha val="40000"/>
                    </a:schemeClr>
                  </a:glow>
                </a:effectLst>
                <a:latin typeface="FrankRuehl" panose="020E0503060101010101" pitchFamily="34" charset="-79"/>
                <a:ea typeface="Tahoma" panose="020B0604030504040204" pitchFamily="34" charset="0"/>
                <a:cs typeface="FreesiaUPC" panose="020B0604020202020204" pitchFamily="34" charset="-34"/>
              </a:rPr>
              <a:t> VS </a:t>
            </a:r>
            <a:r>
              <a:rPr lang="en-US" sz="3600" b="1" dirty="0" smtClean="0">
                <a:solidFill>
                  <a:schemeClr val="tx1"/>
                </a:solidFill>
                <a:effectLst>
                  <a:glow rad="25400">
                    <a:schemeClr val="accent1">
                      <a:alpha val="40000"/>
                    </a:schemeClr>
                  </a:glow>
                </a:effectLst>
                <a:latin typeface="FreesiaUPC" pitchFamily="34" charset="-34"/>
                <a:ea typeface="Tahoma" panose="020B0604030504040204" pitchFamily="34" charset="0"/>
                <a:cs typeface="FreesiaUPC" pitchFamily="34" charset="-34"/>
              </a:rPr>
              <a:t>Ongoing </a:t>
            </a:r>
            <a:r>
              <a:rPr lang="en-US" sz="3600" b="1" dirty="0">
                <a:solidFill>
                  <a:schemeClr val="tx1"/>
                </a:solidFill>
                <a:effectLst>
                  <a:glow rad="25400">
                    <a:schemeClr val="accent1">
                      <a:alpha val="40000"/>
                    </a:schemeClr>
                  </a:glow>
                </a:effectLst>
                <a:latin typeface="FreesiaUPC" pitchFamily="34" charset="-34"/>
                <a:ea typeface="Tahoma" panose="020B0604030504040204" pitchFamily="34" charset="0"/>
                <a:cs typeface="FreesiaUPC" pitchFamily="34" charset="-34"/>
              </a:rPr>
              <a:t>Process</a:t>
            </a:r>
          </a:p>
          <a:p>
            <a:pPr>
              <a:spcBef>
                <a:spcPts val="600"/>
              </a:spcBef>
              <a:spcAft>
                <a:spcPts val="600"/>
              </a:spcAft>
              <a:buNone/>
              <a:defRPr/>
            </a:pPr>
            <a:r>
              <a:rPr lang="en-US" sz="3600" b="1" dirty="0">
                <a:solidFill>
                  <a:schemeClr val="tx1"/>
                </a:solidFill>
                <a:effectLst>
                  <a:glow rad="25400">
                    <a:schemeClr val="accent1">
                      <a:alpha val="40000"/>
                    </a:schemeClr>
                  </a:glow>
                </a:effectLst>
                <a:latin typeface="FreesiaUPC" pitchFamily="34" charset="-34"/>
                <a:ea typeface="Tahoma" panose="020B0604030504040204" pitchFamily="34" charset="0"/>
                <a:cs typeface="FreesiaUPC" pitchFamily="34" charset="-34"/>
              </a:rPr>
              <a:t>7. Isolation </a:t>
            </a:r>
            <a:r>
              <a:rPr lang="en-US" sz="3600" b="1" dirty="0">
                <a:solidFill>
                  <a:srgbClr val="FF0000"/>
                </a:solidFill>
                <a:effectLst>
                  <a:glow rad="25400">
                    <a:schemeClr val="accent1">
                      <a:alpha val="40000"/>
                    </a:schemeClr>
                  </a:glow>
                </a:effectLst>
                <a:latin typeface="FrankRuehl" panose="020E0503060101010101" pitchFamily="34" charset="-79"/>
                <a:ea typeface="Tahoma" panose="020B0604030504040204" pitchFamily="34" charset="0"/>
                <a:cs typeface="FreesiaUPC" panose="020B0604020202020204" pitchFamily="34" charset="-34"/>
              </a:rPr>
              <a:t>VS</a:t>
            </a:r>
            <a:r>
              <a:rPr lang="en-US" sz="3600" b="1" dirty="0" smtClean="0">
                <a:solidFill>
                  <a:schemeClr val="tx1"/>
                </a:solidFill>
                <a:effectLst>
                  <a:glow rad="25400">
                    <a:schemeClr val="accent1">
                      <a:alpha val="40000"/>
                    </a:schemeClr>
                  </a:glow>
                </a:effectLst>
                <a:latin typeface="FreesiaUPC" pitchFamily="34" charset="-34"/>
                <a:ea typeface="Tahoma" panose="020B0604030504040204" pitchFamily="34" charset="0"/>
                <a:cs typeface="FreesiaUPC" pitchFamily="34" charset="-34"/>
              </a:rPr>
              <a:t> </a:t>
            </a:r>
            <a:r>
              <a:rPr lang="en-US" sz="3600" b="1" dirty="0">
                <a:solidFill>
                  <a:schemeClr val="tx1"/>
                </a:solidFill>
                <a:effectLst>
                  <a:glow rad="25400">
                    <a:schemeClr val="accent1">
                      <a:alpha val="40000"/>
                    </a:schemeClr>
                  </a:glow>
                </a:effectLst>
                <a:latin typeface="FreesiaUPC" pitchFamily="34" charset="-34"/>
                <a:ea typeface="Tahoma" panose="020B0604030504040204" pitchFamily="34" charset="0"/>
                <a:cs typeface="FreesiaUPC" pitchFamily="34" charset="-34"/>
              </a:rPr>
              <a:t>Collaboration</a:t>
            </a:r>
            <a:endParaRPr lang="th-TH" sz="3600" b="1" dirty="0">
              <a:solidFill>
                <a:schemeClr val="tx1"/>
              </a:solidFill>
              <a:effectLst>
                <a:glow rad="25400">
                  <a:schemeClr val="accent1">
                    <a:alpha val="40000"/>
                  </a:schemeClr>
                </a:glow>
              </a:effectLst>
              <a:latin typeface="FreesiaUPC" pitchFamily="34" charset="-34"/>
              <a:ea typeface="Tahoma" panose="020B0604030504040204" pitchFamily="34" charset="0"/>
              <a:cs typeface="FreesiaUPC" pitchFamily="34" charset="-34"/>
            </a:endParaRPr>
          </a:p>
        </p:txBody>
      </p:sp>
      <p:sp>
        <p:nvSpPr>
          <p:cNvPr id="6" name="Shape 124"/>
          <p:cNvSpPr txBox="1">
            <a:spLocks/>
          </p:cNvSpPr>
          <p:nvPr/>
        </p:nvSpPr>
        <p:spPr bwMode="auto">
          <a:xfrm>
            <a:off x="1734827" y="202729"/>
            <a:ext cx="8745131" cy="720080"/>
          </a:xfrm>
          <a:prstGeom prst="rect">
            <a:avLst/>
          </a:prstGeom>
          <a:solidFill>
            <a:srgbClr val="FFCCFF"/>
          </a:solidFill>
          <a:ln w="9525" cap="flat" cmpd="sng" algn="ctr">
            <a:noFill/>
            <a:prstDash val="solid"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91425" tIns="91425" rIns="91425" bIns="91425" anchor="ctr"/>
          <a:lstStyle>
            <a:lvl1pPr marL="365125" indent="-255588" algn="l" rtl="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A04DA3"/>
              </a:buClr>
              <a:buFont typeface="Georgia" panose="02040502050405020303" pitchFamily="18" charset="0"/>
              <a:buChar char="•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57225" indent="-246063" algn="l" rtl="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Font typeface="Georgia" panose="02040502050405020303" pitchFamily="18" charset="0"/>
              <a:buChar char="▫"/>
              <a:defRPr sz="2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22338" indent="-219075" algn="l" rtl="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1"/>
              </a:buClr>
              <a:buFont typeface="Wingdings 2" panose="05020102010507070707" pitchFamily="18" charset="2"/>
              <a:buChar char="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179513" indent="-200025" algn="l" rtl="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1"/>
              </a:buClr>
              <a:buFont typeface="Wingdings 2" panose="05020102010507070707" pitchFamily="18" charset="2"/>
              <a:buChar char=""/>
              <a:defRPr sz="2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389063" indent="-182563" algn="l" rtl="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A04DA3"/>
              </a:buClr>
              <a:buFont typeface="Georgia" panose="02040502050405020303" pitchFamily="18" charset="0"/>
              <a:buChar char="▫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1609344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1828800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2029968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◦"/>
              <a:defRPr kumimoji="0" sz="15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2240280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◦"/>
              <a:defRPr kumimoji="0" sz="1400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ts val="3000"/>
              </a:lnSpc>
              <a:buNone/>
              <a:defRPr/>
            </a:pPr>
            <a:r>
              <a:rPr lang="th-TH" sz="4000" b="1" dirty="0">
                <a:solidFill>
                  <a:schemeClr val="tx1"/>
                </a:solidFill>
                <a:effectLst>
                  <a:glow rad="25400">
                    <a:schemeClr val="accent1">
                      <a:alpha val="40000"/>
                    </a:schemeClr>
                  </a:glow>
                </a:effectLst>
                <a:latin typeface="FrankRuehl" panose="020E0503060101010101" pitchFamily="34" charset="-79"/>
                <a:ea typeface="Tahoma" panose="020B0604030504040204" pitchFamily="34" charset="0"/>
                <a:cs typeface="FreesiaUPC" panose="020B0604020202020204" pitchFamily="34" charset="-34"/>
              </a:rPr>
              <a:t>การพัฒนาวิชาชีพ </a:t>
            </a:r>
            <a:r>
              <a:rPr lang="en-US" sz="4000" b="1" dirty="0">
                <a:solidFill>
                  <a:schemeClr val="tx1"/>
                </a:solidFill>
                <a:effectLst>
                  <a:glow rad="25400">
                    <a:schemeClr val="accent1">
                      <a:alpha val="40000"/>
                    </a:schemeClr>
                  </a:glow>
                </a:effectLst>
                <a:latin typeface="FrankRuehl" panose="020E0503060101010101" pitchFamily="34" charset="-79"/>
                <a:ea typeface="Tahoma" panose="020B0604030504040204" pitchFamily="34" charset="0"/>
                <a:cs typeface="FreesiaUPC" panose="020B0604020202020204" pitchFamily="34" charset="-34"/>
              </a:rPr>
              <a:t>VS </a:t>
            </a:r>
            <a:r>
              <a:rPr lang="th-TH" sz="4000" b="1" dirty="0">
                <a:solidFill>
                  <a:schemeClr val="tx1"/>
                </a:solidFill>
                <a:effectLst>
                  <a:glow rad="25400">
                    <a:schemeClr val="accent1">
                      <a:alpha val="40000"/>
                    </a:schemeClr>
                  </a:glow>
                </a:effectLst>
                <a:latin typeface="FrankRuehl" panose="020E0503060101010101" pitchFamily="34" charset="-79"/>
                <a:ea typeface="Tahoma" panose="020B0604030504040204" pitchFamily="34" charset="0"/>
                <a:cs typeface="FreesiaUPC" panose="020B0604020202020204" pitchFamily="34" charset="-34"/>
              </a:rPr>
              <a:t>การเรียนรู้ทางวิชาชีพ</a:t>
            </a:r>
            <a:endParaRPr lang="en-GB" sz="4000" b="1" dirty="0">
              <a:solidFill>
                <a:schemeClr val="tx1"/>
              </a:solidFill>
              <a:effectLst>
                <a:glow rad="25400">
                  <a:schemeClr val="accent1">
                    <a:alpha val="40000"/>
                  </a:schemeClr>
                </a:glow>
              </a:effectLst>
              <a:latin typeface="FrankRuehl" panose="020E0503060101010101" pitchFamily="34" charset="-79"/>
              <a:ea typeface="Tahoma" panose="020B0604030504040204" pitchFamily="34" charset="0"/>
              <a:cs typeface="FrankRuehl" panose="020E0503060101010101" pitchFamily="34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32317888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Georgia" panose="02040502050405020303" pitchFamily="18" charset="0"/>
                <a:cs typeface="Angsana New" panose="02020603050405020304" pitchFamily="18" charset="-34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Georgia" panose="02040502050405020303" pitchFamily="18" charset="0"/>
                <a:cs typeface="Angsana New" panose="02020603050405020304" pitchFamily="18" charset="-34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Georgia" panose="02040502050405020303" pitchFamily="18" charset="0"/>
                <a:cs typeface="Angsana New" panose="02020603050405020304" pitchFamily="18" charset="-34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Georgia" panose="02040502050405020303" pitchFamily="18" charset="0"/>
                <a:cs typeface="Angsana New" panose="02020603050405020304" pitchFamily="18" charset="-34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Georgia" panose="02040502050405020303" pitchFamily="18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Georgia" panose="02040502050405020303" pitchFamily="18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Georgia" panose="02040502050405020303" pitchFamily="18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Georgia" panose="02040502050405020303" pitchFamily="18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Georgia" panose="02040502050405020303" pitchFamily="18" charset="0"/>
                <a:cs typeface="Angsana New" panose="02020603050405020304" pitchFamily="18" charset="-34"/>
              </a:defRPr>
            </a:lvl9pPr>
          </a:lstStyle>
          <a:p>
            <a:fld id="{31727A0A-FF1D-4FFF-BC2F-414BA0C399CA}" type="slidenum">
              <a:rPr lang="th-TH" altLang="th-TH" sz="1800">
                <a:solidFill>
                  <a:srgbClr val="FFFFFF"/>
                </a:solidFill>
              </a:rPr>
              <a:pPr/>
              <a:t>7</a:t>
            </a:fld>
            <a:endParaRPr lang="th-TH" altLang="th-TH" sz="1800">
              <a:solidFill>
                <a:srgbClr val="FFFFFF"/>
              </a:solidFill>
            </a:endParaRPr>
          </a:p>
        </p:txBody>
      </p:sp>
      <p:sp>
        <p:nvSpPr>
          <p:cNvPr id="5" name="Shape 124"/>
          <p:cNvSpPr txBox="1">
            <a:spLocks/>
          </p:cNvSpPr>
          <p:nvPr/>
        </p:nvSpPr>
        <p:spPr bwMode="auto">
          <a:xfrm>
            <a:off x="1869357" y="1714500"/>
            <a:ext cx="8610600" cy="492442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9525" cap="flat" cmpd="sng" algn="ctr">
            <a:noFill/>
            <a:prstDash val="solid"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91425" tIns="91425" rIns="91425" bIns="91425"/>
          <a:lstStyle>
            <a:lvl1pPr marL="365125" indent="-255588" algn="l" rtl="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A04DA3"/>
              </a:buClr>
              <a:buFont typeface="Georgia" panose="02040502050405020303" pitchFamily="18" charset="0"/>
              <a:buChar char="•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57225" indent="-246063" algn="l" rtl="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Font typeface="Georgia" panose="02040502050405020303" pitchFamily="18" charset="0"/>
              <a:buChar char="▫"/>
              <a:defRPr sz="2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22338" indent="-219075" algn="l" rtl="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1"/>
              </a:buClr>
              <a:buFont typeface="Wingdings 2" panose="05020102010507070707" pitchFamily="18" charset="2"/>
              <a:buChar char="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179513" indent="-200025" algn="l" rtl="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1"/>
              </a:buClr>
              <a:buFont typeface="Wingdings 2" panose="05020102010507070707" pitchFamily="18" charset="2"/>
              <a:buChar char=""/>
              <a:defRPr sz="2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389063" indent="-182563" algn="l" rtl="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A04DA3"/>
              </a:buClr>
              <a:buFont typeface="Georgia" panose="02040502050405020303" pitchFamily="18" charset="0"/>
              <a:buChar char="▫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1609344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1828800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2029968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◦"/>
              <a:defRPr kumimoji="0" sz="15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2240280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◦"/>
              <a:defRPr kumimoji="0" sz="1400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600"/>
              </a:spcBef>
              <a:spcAft>
                <a:spcPts val="600"/>
              </a:spcAft>
              <a:buNone/>
              <a:defRPr/>
            </a:pPr>
            <a:r>
              <a:rPr lang="th-TH" sz="4000" b="1" dirty="0">
                <a:solidFill>
                  <a:schemeClr val="tx1"/>
                </a:solidFill>
                <a:effectLst>
                  <a:glow rad="25400">
                    <a:schemeClr val="accent1">
                      <a:alpha val="40000"/>
                    </a:schemeClr>
                  </a:glow>
                </a:effectLst>
                <a:latin typeface="FreesiaUPC" pitchFamily="34" charset="-34"/>
                <a:ea typeface="Tahoma" panose="020B0604030504040204" pitchFamily="34" charset="0"/>
                <a:cs typeface="FreesiaUPC" pitchFamily="34" charset="-34"/>
              </a:rPr>
              <a:t>1. ระดับความรู้ความจำ (</a:t>
            </a:r>
            <a:r>
              <a:rPr lang="en-US" sz="4000" b="1" dirty="0">
                <a:solidFill>
                  <a:schemeClr val="tx1"/>
                </a:solidFill>
                <a:effectLst>
                  <a:glow rad="25400">
                    <a:schemeClr val="accent1">
                      <a:alpha val="40000"/>
                    </a:schemeClr>
                  </a:glow>
                </a:effectLst>
                <a:latin typeface="FreesiaUPC" pitchFamily="34" charset="-34"/>
                <a:ea typeface="Tahoma" panose="020B0604030504040204" pitchFamily="34" charset="0"/>
                <a:cs typeface="FreesiaUPC" pitchFamily="34" charset="-34"/>
              </a:rPr>
              <a:t>Remember)</a:t>
            </a:r>
          </a:p>
          <a:p>
            <a:pPr>
              <a:spcBef>
                <a:spcPts val="600"/>
              </a:spcBef>
              <a:spcAft>
                <a:spcPts val="600"/>
              </a:spcAft>
              <a:buNone/>
              <a:defRPr/>
            </a:pPr>
            <a:r>
              <a:rPr lang="en-US" sz="4000" b="1" dirty="0">
                <a:solidFill>
                  <a:schemeClr val="tx1"/>
                </a:solidFill>
                <a:effectLst>
                  <a:glow rad="25400">
                    <a:schemeClr val="accent1">
                      <a:alpha val="40000"/>
                    </a:schemeClr>
                  </a:glow>
                </a:effectLst>
                <a:latin typeface="FreesiaUPC" pitchFamily="34" charset="-34"/>
                <a:ea typeface="Tahoma" panose="020B0604030504040204" pitchFamily="34" charset="0"/>
                <a:cs typeface="FreesiaUPC" pitchFamily="34" charset="-34"/>
              </a:rPr>
              <a:t>2. </a:t>
            </a:r>
            <a:r>
              <a:rPr lang="th-TH" sz="4000" b="1" dirty="0">
                <a:solidFill>
                  <a:schemeClr val="tx1"/>
                </a:solidFill>
                <a:effectLst>
                  <a:glow rad="25400">
                    <a:schemeClr val="accent1">
                      <a:alpha val="40000"/>
                    </a:schemeClr>
                  </a:glow>
                </a:effectLst>
                <a:latin typeface="FreesiaUPC" pitchFamily="34" charset="-34"/>
                <a:ea typeface="Tahoma" panose="020B0604030504040204" pitchFamily="34" charset="0"/>
                <a:cs typeface="FreesiaUPC" pitchFamily="34" charset="-34"/>
              </a:rPr>
              <a:t>ระดับความเข้าใจ (</a:t>
            </a:r>
            <a:r>
              <a:rPr lang="en-US" sz="4000" b="1" dirty="0">
                <a:solidFill>
                  <a:schemeClr val="tx1"/>
                </a:solidFill>
                <a:effectLst>
                  <a:glow rad="25400">
                    <a:schemeClr val="accent1">
                      <a:alpha val="40000"/>
                    </a:schemeClr>
                  </a:glow>
                </a:effectLst>
                <a:latin typeface="FreesiaUPC" pitchFamily="34" charset="-34"/>
                <a:ea typeface="Tahoma" panose="020B0604030504040204" pitchFamily="34" charset="0"/>
                <a:cs typeface="FreesiaUPC" pitchFamily="34" charset="-34"/>
              </a:rPr>
              <a:t>Understand)</a:t>
            </a:r>
          </a:p>
          <a:p>
            <a:pPr>
              <a:spcBef>
                <a:spcPts val="600"/>
              </a:spcBef>
              <a:spcAft>
                <a:spcPts val="600"/>
              </a:spcAft>
              <a:buNone/>
              <a:defRPr/>
            </a:pPr>
            <a:r>
              <a:rPr lang="en-US" sz="4000" b="1" dirty="0">
                <a:solidFill>
                  <a:schemeClr val="tx1"/>
                </a:solidFill>
                <a:effectLst>
                  <a:glow rad="25400">
                    <a:schemeClr val="accent1">
                      <a:alpha val="40000"/>
                    </a:schemeClr>
                  </a:glow>
                </a:effectLst>
                <a:latin typeface="FreesiaUPC" pitchFamily="34" charset="-34"/>
                <a:ea typeface="Tahoma" panose="020B0604030504040204" pitchFamily="34" charset="0"/>
                <a:cs typeface="FreesiaUPC" pitchFamily="34" charset="-34"/>
              </a:rPr>
              <a:t>3. </a:t>
            </a:r>
            <a:r>
              <a:rPr lang="th-TH" sz="4000" b="1" dirty="0">
                <a:solidFill>
                  <a:schemeClr val="tx1"/>
                </a:solidFill>
                <a:effectLst>
                  <a:glow rad="25400">
                    <a:schemeClr val="accent1">
                      <a:alpha val="40000"/>
                    </a:schemeClr>
                  </a:glow>
                </a:effectLst>
                <a:latin typeface="FreesiaUPC" pitchFamily="34" charset="-34"/>
                <a:ea typeface="Tahoma" panose="020B0604030504040204" pitchFamily="34" charset="0"/>
                <a:cs typeface="FreesiaUPC" pitchFamily="34" charset="-34"/>
              </a:rPr>
              <a:t>ระดับการนำไปใช้ (</a:t>
            </a:r>
            <a:r>
              <a:rPr lang="en-US" sz="4000" b="1" dirty="0">
                <a:solidFill>
                  <a:schemeClr val="tx1"/>
                </a:solidFill>
                <a:effectLst>
                  <a:glow rad="25400">
                    <a:schemeClr val="accent1">
                      <a:alpha val="40000"/>
                    </a:schemeClr>
                  </a:glow>
                </a:effectLst>
                <a:latin typeface="FreesiaUPC" pitchFamily="34" charset="-34"/>
                <a:ea typeface="Tahoma" panose="020B0604030504040204" pitchFamily="34" charset="0"/>
                <a:cs typeface="FreesiaUPC" pitchFamily="34" charset="-34"/>
              </a:rPr>
              <a:t>Apply)</a:t>
            </a:r>
          </a:p>
          <a:p>
            <a:pPr>
              <a:spcBef>
                <a:spcPts val="600"/>
              </a:spcBef>
              <a:spcAft>
                <a:spcPts val="600"/>
              </a:spcAft>
              <a:buNone/>
              <a:defRPr/>
            </a:pPr>
            <a:r>
              <a:rPr lang="en-US" sz="4000" b="1" dirty="0">
                <a:solidFill>
                  <a:schemeClr val="tx1"/>
                </a:solidFill>
                <a:effectLst>
                  <a:glow rad="25400">
                    <a:schemeClr val="accent1">
                      <a:alpha val="40000"/>
                    </a:schemeClr>
                  </a:glow>
                </a:effectLst>
                <a:latin typeface="FreesiaUPC" pitchFamily="34" charset="-34"/>
                <a:ea typeface="Tahoma" panose="020B0604030504040204" pitchFamily="34" charset="0"/>
                <a:cs typeface="FreesiaUPC" pitchFamily="34" charset="-34"/>
              </a:rPr>
              <a:t>4. </a:t>
            </a:r>
            <a:r>
              <a:rPr lang="th-TH" sz="4000" b="1" dirty="0">
                <a:solidFill>
                  <a:schemeClr val="tx1"/>
                </a:solidFill>
                <a:effectLst>
                  <a:glow rad="25400">
                    <a:schemeClr val="accent1">
                      <a:alpha val="40000"/>
                    </a:schemeClr>
                  </a:glow>
                </a:effectLst>
                <a:latin typeface="FreesiaUPC" pitchFamily="34" charset="-34"/>
                <a:ea typeface="Tahoma" panose="020B0604030504040204" pitchFamily="34" charset="0"/>
                <a:cs typeface="FreesiaUPC" pitchFamily="34" charset="-34"/>
              </a:rPr>
              <a:t>ระดับการวิเคราะห์ (</a:t>
            </a:r>
            <a:r>
              <a:rPr lang="en-US" sz="4000" b="1" dirty="0">
                <a:solidFill>
                  <a:schemeClr val="tx1"/>
                </a:solidFill>
                <a:effectLst>
                  <a:glow rad="25400">
                    <a:schemeClr val="accent1">
                      <a:alpha val="40000"/>
                    </a:schemeClr>
                  </a:glow>
                </a:effectLst>
                <a:latin typeface="FreesiaUPC" pitchFamily="34" charset="-34"/>
                <a:ea typeface="Tahoma" panose="020B0604030504040204" pitchFamily="34" charset="0"/>
                <a:cs typeface="FreesiaUPC" pitchFamily="34" charset="-34"/>
              </a:rPr>
              <a:t>Analyze)</a:t>
            </a:r>
          </a:p>
          <a:p>
            <a:pPr>
              <a:spcBef>
                <a:spcPts val="600"/>
              </a:spcBef>
              <a:spcAft>
                <a:spcPts val="600"/>
              </a:spcAft>
              <a:buNone/>
              <a:defRPr/>
            </a:pPr>
            <a:r>
              <a:rPr lang="en-US" sz="4000" b="1" dirty="0">
                <a:solidFill>
                  <a:schemeClr val="tx1"/>
                </a:solidFill>
                <a:effectLst>
                  <a:glow rad="25400">
                    <a:schemeClr val="accent1">
                      <a:alpha val="40000"/>
                    </a:schemeClr>
                  </a:glow>
                </a:effectLst>
                <a:latin typeface="FreesiaUPC" pitchFamily="34" charset="-34"/>
                <a:ea typeface="Tahoma" panose="020B0604030504040204" pitchFamily="34" charset="0"/>
                <a:cs typeface="FreesiaUPC" pitchFamily="34" charset="-34"/>
              </a:rPr>
              <a:t>5. </a:t>
            </a:r>
            <a:r>
              <a:rPr lang="th-TH" sz="4000" b="1" dirty="0">
                <a:solidFill>
                  <a:schemeClr val="tx1"/>
                </a:solidFill>
                <a:effectLst>
                  <a:glow rad="25400">
                    <a:schemeClr val="accent1">
                      <a:alpha val="40000"/>
                    </a:schemeClr>
                  </a:glow>
                </a:effectLst>
                <a:latin typeface="FreesiaUPC" pitchFamily="34" charset="-34"/>
                <a:ea typeface="Tahoma" panose="020B0604030504040204" pitchFamily="34" charset="0"/>
                <a:cs typeface="FreesiaUPC" pitchFamily="34" charset="-34"/>
              </a:rPr>
              <a:t>ระดับประเมินผล (</a:t>
            </a:r>
            <a:r>
              <a:rPr lang="en-US" sz="4000" b="1" dirty="0">
                <a:solidFill>
                  <a:schemeClr val="tx1"/>
                </a:solidFill>
                <a:effectLst>
                  <a:glow rad="25400">
                    <a:schemeClr val="accent1">
                      <a:alpha val="40000"/>
                    </a:schemeClr>
                  </a:glow>
                </a:effectLst>
                <a:latin typeface="FreesiaUPC" pitchFamily="34" charset="-34"/>
                <a:ea typeface="Tahoma" panose="020B0604030504040204" pitchFamily="34" charset="0"/>
                <a:cs typeface="FreesiaUPC" pitchFamily="34" charset="-34"/>
              </a:rPr>
              <a:t>Evaluate)</a:t>
            </a:r>
          </a:p>
          <a:p>
            <a:pPr>
              <a:spcBef>
                <a:spcPts val="600"/>
              </a:spcBef>
              <a:spcAft>
                <a:spcPts val="600"/>
              </a:spcAft>
              <a:buNone/>
              <a:defRPr/>
            </a:pPr>
            <a:r>
              <a:rPr lang="en-US" sz="4000" b="1" dirty="0">
                <a:solidFill>
                  <a:schemeClr val="tx1"/>
                </a:solidFill>
                <a:effectLst>
                  <a:glow rad="25400">
                    <a:schemeClr val="accent1">
                      <a:alpha val="40000"/>
                    </a:schemeClr>
                  </a:glow>
                </a:effectLst>
                <a:latin typeface="FreesiaUPC" pitchFamily="34" charset="-34"/>
                <a:ea typeface="Tahoma" panose="020B0604030504040204" pitchFamily="34" charset="0"/>
                <a:cs typeface="FreesiaUPC" pitchFamily="34" charset="-34"/>
              </a:rPr>
              <a:t>6. </a:t>
            </a:r>
            <a:r>
              <a:rPr lang="th-TH" sz="4000" b="1" dirty="0">
                <a:solidFill>
                  <a:schemeClr val="tx1"/>
                </a:solidFill>
                <a:effectLst>
                  <a:glow rad="25400">
                    <a:schemeClr val="accent1">
                      <a:alpha val="40000"/>
                    </a:schemeClr>
                  </a:glow>
                </a:effectLst>
                <a:latin typeface="FreesiaUPC" pitchFamily="34" charset="-34"/>
                <a:ea typeface="Tahoma" panose="020B0604030504040204" pitchFamily="34" charset="0"/>
                <a:cs typeface="FreesiaUPC" pitchFamily="34" charset="-34"/>
              </a:rPr>
              <a:t>ระดับสร้างสรรค์ (</a:t>
            </a:r>
            <a:r>
              <a:rPr lang="en-US" sz="4000" b="1" dirty="0">
                <a:solidFill>
                  <a:schemeClr val="tx1"/>
                </a:solidFill>
                <a:effectLst>
                  <a:glow rad="25400">
                    <a:schemeClr val="accent1">
                      <a:alpha val="40000"/>
                    </a:schemeClr>
                  </a:glow>
                </a:effectLst>
                <a:latin typeface="FreesiaUPC" pitchFamily="34" charset="-34"/>
                <a:ea typeface="Tahoma" panose="020B0604030504040204" pitchFamily="34" charset="0"/>
                <a:cs typeface="FreesiaUPC" pitchFamily="34" charset="-34"/>
              </a:rPr>
              <a:t>Create)</a:t>
            </a:r>
            <a:endParaRPr lang="th-TH" sz="4000" b="1" dirty="0">
              <a:solidFill>
                <a:schemeClr val="tx1"/>
              </a:solidFill>
              <a:effectLst>
                <a:glow rad="25400">
                  <a:schemeClr val="accent1">
                    <a:alpha val="40000"/>
                  </a:schemeClr>
                </a:glow>
              </a:effectLst>
              <a:latin typeface="FreesiaUPC" pitchFamily="34" charset="-34"/>
              <a:ea typeface="Tahoma" panose="020B0604030504040204" pitchFamily="34" charset="0"/>
              <a:cs typeface="FreesiaUPC" pitchFamily="34" charset="-34"/>
            </a:endParaRPr>
          </a:p>
        </p:txBody>
      </p:sp>
      <p:sp>
        <p:nvSpPr>
          <p:cNvPr id="6" name="Shape 124"/>
          <p:cNvSpPr txBox="1">
            <a:spLocks/>
          </p:cNvSpPr>
          <p:nvPr/>
        </p:nvSpPr>
        <p:spPr bwMode="auto">
          <a:xfrm>
            <a:off x="1734827" y="76200"/>
            <a:ext cx="8745131" cy="1408584"/>
          </a:xfrm>
          <a:prstGeom prst="rect">
            <a:avLst/>
          </a:prstGeom>
          <a:gradFill flip="none" rotWithShape="1">
            <a:gsLst>
              <a:gs pos="0">
                <a:srgbClr val="438086">
                  <a:tint val="66000"/>
                  <a:satMod val="160000"/>
                </a:srgbClr>
              </a:gs>
              <a:gs pos="50000">
                <a:srgbClr val="438086">
                  <a:tint val="44500"/>
                  <a:satMod val="160000"/>
                </a:srgbClr>
              </a:gs>
              <a:gs pos="100000">
                <a:srgbClr val="438086">
                  <a:tint val="23500"/>
                  <a:satMod val="160000"/>
                </a:srgbClr>
              </a:gs>
            </a:gsLst>
            <a:lin ang="13500000" scaled="1"/>
            <a:tileRect/>
          </a:gradFill>
          <a:ln w="9525" cap="flat" cmpd="sng" algn="ctr">
            <a:noFill/>
            <a:prstDash val="solid"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91425" tIns="91425" rIns="91425" bIns="91425" anchor="ctr"/>
          <a:lstStyle>
            <a:lvl1pPr marL="365125" indent="-255588" algn="l" rtl="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A04DA3"/>
              </a:buClr>
              <a:buFont typeface="Georgia" panose="02040502050405020303" pitchFamily="18" charset="0"/>
              <a:buChar char="•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57225" indent="-246063" algn="l" rtl="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Font typeface="Georgia" panose="02040502050405020303" pitchFamily="18" charset="0"/>
              <a:buChar char="▫"/>
              <a:defRPr sz="2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22338" indent="-219075" algn="l" rtl="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1"/>
              </a:buClr>
              <a:buFont typeface="Wingdings 2" panose="05020102010507070707" pitchFamily="18" charset="2"/>
              <a:buChar char="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179513" indent="-200025" algn="l" rtl="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1"/>
              </a:buClr>
              <a:buFont typeface="Wingdings 2" panose="05020102010507070707" pitchFamily="18" charset="2"/>
              <a:buChar char=""/>
              <a:defRPr sz="2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389063" indent="-182563" algn="l" rtl="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A04DA3"/>
              </a:buClr>
              <a:buFont typeface="Georgia" panose="02040502050405020303" pitchFamily="18" charset="0"/>
              <a:buChar char="▫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1609344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1828800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2029968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◦"/>
              <a:defRPr kumimoji="0" sz="15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2240280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◦"/>
              <a:defRPr kumimoji="0" sz="1400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ts val="3000"/>
              </a:lnSpc>
              <a:buNone/>
              <a:defRPr/>
            </a:pPr>
            <a:r>
              <a:rPr lang="th-TH" sz="3200" b="1" dirty="0">
                <a:solidFill>
                  <a:schemeClr val="tx1"/>
                </a:solidFill>
                <a:effectLst>
                  <a:glow rad="25400">
                    <a:schemeClr val="accent1">
                      <a:alpha val="40000"/>
                    </a:schemeClr>
                  </a:glow>
                </a:effectLst>
                <a:latin typeface="FrankRuehl" panose="020E0503060101010101" pitchFamily="34" charset="-79"/>
                <a:ea typeface="Tahoma" panose="020B0604030504040204" pitchFamily="34" charset="0"/>
                <a:cs typeface="FreesiaUPC" panose="020B0604020202020204" pitchFamily="34" charset="-34"/>
              </a:rPr>
              <a:t>การเรียนรู้ตามทฤษฎีของ </a:t>
            </a:r>
            <a:r>
              <a:rPr lang="en-US" sz="3200" b="1" dirty="0">
                <a:solidFill>
                  <a:schemeClr val="tx1"/>
                </a:solidFill>
                <a:effectLst>
                  <a:glow rad="25400">
                    <a:schemeClr val="accent1">
                      <a:alpha val="40000"/>
                    </a:schemeClr>
                  </a:glow>
                </a:effectLst>
                <a:latin typeface="FrankRuehl" panose="020E0503060101010101" pitchFamily="34" charset="-79"/>
                <a:ea typeface="Tahoma" panose="020B0604030504040204" pitchFamily="34" charset="0"/>
                <a:cs typeface="FreesiaUPC" panose="020B0604020202020204" pitchFamily="34" charset="-34"/>
              </a:rPr>
              <a:t>Bloom (Bloom’s Taxonomy)</a:t>
            </a:r>
            <a:endParaRPr lang="en-GB" sz="3200" b="1" dirty="0">
              <a:solidFill>
                <a:schemeClr val="tx1"/>
              </a:solidFill>
              <a:effectLst>
                <a:glow rad="25400">
                  <a:schemeClr val="accent1">
                    <a:alpha val="40000"/>
                  </a:schemeClr>
                </a:glow>
              </a:effectLst>
              <a:latin typeface="FrankRuehl" panose="020E0503060101010101" pitchFamily="34" charset="-79"/>
              <a:ea typeface="Tahoma" panose="020B0604030504040204" pitchFamily="34" charset="0"/>
              <a:cs typeface="FrankRuehl" panose="020E0503060101010101" pitchFamily="34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34428760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Georgia" panose="02040502050405020303" pitchFamily="18" charset="0"/>
                <a:cs typeface="Angsana New" panose="02020603050405020304" pitchFamily="18" charset="-34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Georgia" panose="02040502050405020303" pitchFamily="18" charset="0"/>
                <a:cs typeface="Angsana New" panose="02020603050405020304" pitchFamily="18" charset="-34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Georgia" panose="02040502050405020303" pitchFamily="18" charset="0"/>
                <a:cs typeface="Angsana New" panose="02020603050405020304" pitchFamily="18" charset="-34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Georgia" panose="02040502050405020303" pitchFamily="18" charset="0"/>
                <a:cs typeface="Angsana New" panose="02020603050405020304" pitchFamily="18" charset="-34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Georgia" panose="02040502050405020303" pitchFamily="18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Georgia" panose="02040502050405020303" pitchFamily="18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Georgia" panose="02040502050405020303" pitchFamily="18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Georgia" panose="02040502050405020303" pitchFamily="18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Georgia" panose="02040502050405020303" pitchFamily="18" charset="0"/>
                <a:cs typeface="Angsana New" panose="02020603050405020304" pitchFamily="18" charset="-34"/>
              </a:defRPr>
            </a:lvl9pPr>
          </a:lstStyle>
          <a:p>
            <a:fld id="{228BAB28-CBB0-4F0E-B4F4-371A5B091AD7}" type="slidenum">
              <a:rPr lang="th-TH" altLang="th-TH" sz="1800">
                <a:solidFill>
                  <a:srgbClr val="FFFFFF"/>
                </a:solidFill>
              </a:rPr>
              <a:pPr/>
              <a:t>8</a:t>
            </a:fld>
            <a:endParaRPr lang="th-TH" altLang="th-TH" sz="1800">
              <a:solidFill>
                <a:srgbClr val="FFFFFF"/>
              </a:solidFill>
            </a:endParaRPr>
          </a:p>
        </p:txBody>
      </p:sp>
      <p:pic>
        <p:nvPicPr>
          <p:cNvPr id="17411" name="รูปภาพ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-33338"/>
            <a:ext cx="9144000" cy="69246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523002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Georgia" panose="02040502050405020303" pitchFamily="18" charset="0"/>
                <a:cs typeface="Angsana New" panose="02020603050405020304" pitchFamily="18" charset="-34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Georgia" panose="02040502050405020303" pitchFamily="18" charset="0"/>
                <a:cs typeface="Angsana New" panose="02020603050405020304" pitchFamily="18" charset="-34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Georgia" panose="02040502050405020303" pitchFamily="18" charset="0"/>
                <a:cs typeface="Angsana New" panose="02020603050405020304" pitchFamily="18" charset="-34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Georgia" panose="02040502050405020303" pitchFamily="18" charset="0"/>
                <a:cs typeface="Angsana New" panose="02020603050405020304" pitchFamily="18" charset="-34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Georgia" panose="02040502050405020303" pitchFamily="18" charset="0"/>
                <a:cs typeface="Angsana New" panose="02020603050405020304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Georgia" panose="02040502050405020303" pitchFamily="18" charset="0"/>
                <a:cs typeface="Angsana New" panose="02020603050405020304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Georgia" panose="02040502050405020303" pitchFamily="18" charset="0"/>
                <a:cs typeface="Angsana New" panose="02020603050405020304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Georgia" panose="02040502050405020303" pitchFamily="18" charset="0"/>
                <a:cs typeface="Angsana New" panose="02020603050405020304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Georgia" panose="02040502050405020303" pitchFamily="18" charset="0"/>
                <a:cs typeface="Angsana New" panose="02020603050405020304" pitchFamily="18" charset="-34"/>
              </a:defRPr>
            </a:lvl9pPr>
          </a:lstStyle>
          <a:p>
            <a:fld id="{06E3650D-CD77-4665-A14F-97E48E8F3760}" type="slidenum">
              <a:rPr lang="th-TH" altLang="th-TH" sz="1800">
                <a:solidFill>
                  <a:srgbClr val="FFFFFF"/>
                </a:solidFill>
              </a:rPr>
              <a:pPr/>
              <a:t>9</a:t>
            </a:fld>
            <a:endParaRPr lang="th-TH" altLang="th-TH" sz="1800">
              <a:solidFill>
                <a:srgbClr val="FFFFFF"/>
              </a:solidFill>
            </a:endParaRPr>
          </a:p>
        </p:txBody>
      </p:sp>
      <p:sp>
        <p:nvSpPr>
          <p:cNvPr id="5" name="Shape 124"/>
          <p:cNvSpPr txBox="1">
            <a:spLocks/>
          </p:cNvSpPr>
          <p:nvPr/>
        </p:nvSpPr>
        <p:spPr bwMode="auto">
          <a:xfrm>
            <a:off x="1870950" y="1419127"/>
            <a:ext cx="8610600" cy="508057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9525" cap="flat" cmpd="sng" algn="ctr">
            <a:noFill/>
            <a:prstDash val="solid"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91425" tIns="91425" rIns="91425" bIns="91425"/>
          <a:lstStyle>
            <a:lvl1pPr marL="365125" indent="-255588" algn="l" rtl="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A04DA3"/>
              </a:buClr>
              <a:buFont typeface="Georgia" panose="02040502050405020303" pitchFamily="18" charset="0"/>
              <a:buChar char="•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57225" indent="-246063" algn="l" rtl="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Font typeface="Georgia" panose="02040502050405020303" pitchFamily="18" charset="0"/>
              <a:buChar char="▫"/>
              <a:defRPr sz="2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22338" indent="-219075" algn="l" rtl="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1"/>
              </a:buClr>
              <a:buFont typeface="Wingdings 2" panose="05020102010507070707" pitchFamily="18" charset="2"/>
              <a:buChar char="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179513" indent="-200025" algn="l" rtl="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1"/>
              </a:buClr>
              <a:buFont typeface="Wingdings 2" panose="05020102010507070707" pitchFamily="18" charset="2"/>
              <a:buChar char=""/>
              <a:defRPr sz="2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389063" indent="-182563" algn="l" rtl="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A04DA3"/>
              </a:buClr>
              <a:buFont typeface="Georgia" panose="02040502050405020303" pitchFamily="18" charset="0"/>
              <a:buChar char="▫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1609344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1828800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2029968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◦"/>
              <a:defRPr kumimoji="0" sz="15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2240280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◦"/>
              <a:defRPr kumimoji="0" sz="1400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600"/>
              </a:spcBef>
              <a:spcAft>
                <a:spcPts val="600"/>
              </a:spcAft>
              <a:buNone/>
              <a:defRPr/>
            </a:pPr>
            <a:r>
              <a:rPr lang="th-TH" sz="4000" b="1" dirty="0">
                <a:solidFill>
                  <a:schemeClr val="tx1"/>
                </a:solidFill>
                <a:effectLst>
                  <a:glow rad="25400">
                    <a:schemeClr val="accent1">
                      <a:alpha val="40000"/>
                    </a:schemeClr>
                  </a:glow>
                </a:effectLst>
                <a:latin typeface="FreesiaUPC" pitchFamily="34" charset="-34"/>
                <a:ea typeface="Tahoma" panose="020B0604030504040204" pitchFamily="34" charset="0"/>
                <a:cs typeface="FreesiaUPC" pitchFamily="34" charset="-34"/>
              </a:rPr>
              <a:t>- เครื่องมือในการพัฒนาอย่างต่อเนื่องและยั่งยืน</a:t>
            </a:r>
            <a:endParaRPr lang="en-US" sz="4000" b="1" dirty="0">
              <a:solidFill>
                <a:schemeClr val="tx1"/>
              </a:solidFill>
              <a:effectLst>
                <a:glow rad="25400">
                  <a:schemeClr val="accent1">
                    <a:alpha val="40000"/>
                  </a:schemeClr>
                </a:glow>
              </a:effectLst>
              <a:latin typeface="FreesiaUPC" pitchFamily="34" charset="-34"/>
              <a:ea typeface="Tahoma" panose="020B0604030504040204" pitchFamily="34" charset="0"/>
              <a:cs typeface="FreesiaUPC" pitchFamily="34" charset="-34"/>
            </a:endParaRPr>
          </a:p>
          <a:p>
            <a:pPr>
              <a:spcBef>
                <a:spcPts val="600"/>
              </a:spcBef>
              <a:spcAft>
                <a:spcPts val="600"/>
              </a:spcAft>
              <a:buNone/>
              <a:defRPr/>
            </a:pPr>
            <a:r>
              <a:rPr lang="th-TH" sz="4000" b="1" dirty="0">
                <a:solidFill>
                  <a:schemeClr val="tx1"/>
                </a:solidFill>
                <a:effectLst>
                  <a:glow rad="25400">
                    <a:schemeClr val="accent1">
                      <a:alpha val="40000"/>
                    </a:schemeClr>
                  </a:glow>
                </a:effectLst>
                <a:latin typeface="FreesiaUPC" pitchFamily="34" charset="-34"/>
                <a:ea typeface="Tahoma" panose="020B0604030504040204" pitchFamily="34" charset="0"/>
                <a:cs typeface="FreesiaUPC" pitchFamily="34" charset="-34"/>
              </a:rPr>
              <a:t>- การพัฒนาวิชาชีพครูด้วยการพัฒนาผู้เรียน</a:t>
            </a:r>
          </a:p>
          <a:p>
            <a:pPr>
              <a:spcBef>
                <a:spcPts val="600"/>
              </a:spcBef>
              <a:spcAft>
                <a:spcPts val="600"/>
              </a:spcAft>
              <a:buNone/>
              <a:defRPr/>
            </a:pPr>
            <a:r>
              <a:rPr lang="th-TH" sz="4000" b="1" dirty="0">
                <a:solidFill>
                  <a:schemeClr val="tx1"/>
                </a:solidFill>
                <a:effectLst>
                  <a:glow rad="25400">
                    <a:schemeClr val="accent1">
                      <a:alpha val="40000"/>
                    </a:schemeClr>
                  </a:glow>
                </a:effectLst>
                <a:latin typeface="FreesiaUPC" pitchFamily="34" charset="-34"/>
                <a:ea typeface="Tahoma" panose="020B0604030504040204" pitchFamily="34" charset="0"/>
                <a:cs typeface="FreesiaUPC" pitchFamily="34" charset="-34"/>
              </a:rPr>
              <a:t>- การร่วมมือรวมพลังของทุกฝ่ายในการพัฒนาผู้เรียน</a:t>
            </a:r>
          </a:p>
          <a:p>
            <a:pPr>
              <a:spcBef>
                <a:spcPts val="600"/>
              </a:spcBef>
              <a:spcAft>
                <a:spcPts val="600"/>
              </a:spcAft>
              <a:buNone/>
              <a:defRPr/>
            </a:pPr>
            <a:r>
              <a:rPr lang="th-TH" sz="4000" b="1" dirty="0">
                <a:solidFill>
                  <a:schemeClr val="tx1"/>
                </a:solidFill>
                <a:effectLst>
                  <a:glow rad="25400">
                    <a:schemeClr val="accent1">
                      <a:alpha val="40000"/>
                    </a:schemeClr>
                  </a:glow>
                </a:effectLst>
                <a:latin typeface="FreesiaUPC" pitchFamily="34" charset="-34"/>
                <a:ea typeface="Tahoma" panose="020B0604030504040204" pitchFamily="34" charset="0"/>
                <a:cs typeface="FreesiaUPC" pitchFamily="34" charset="-34"/>
              </a:rPr>
              <a:t>- การตรวจสอบทบทวนการปฏิบัติงานของครูที่มีผลต่อการเรียนรู้</a:t>
            </a:r>
            <a:br>
              <a:rPr lang="th-TH" sz="4000" b="1" dirty="0">
                <a:solidFill>
                  <a:schemeClr val="tx1"/>
                </a:solidFill>
                <a:effectLst>
                  <a:glow rad="25400">
                    <a:schemeClr val="accent1">
                      <a:alpha val="40000"/>
                    </a:schemeClr>
                  </a:glow>
                </a:effectLst>
                <a:latin typeface="FreesiaUPC" pitchFamily="34" charset="-34"/>
                <a:ea typeface="Tahoma" panose="020B0604030504040204" pitchFamily="34" charset="0"/>
                <a:cs typeface="FreesiaUPC" pitchFamily="34" charset="-34"/>
              </a:rPr>
            </a:br>
            <a:r>
              <a:rPr lang="th-TH" sz="4000" b="1" dirty="0">
                <a:solidFill>
                  <a:schemeClr val="tx1"/>
                </a:solidFill>
                <a:effectLst>
                  <a:glow rad="25400">
                    <a:schemeClr val="accent1">
                      <a:alpha val="40000"/>
                    </a:schemeClr>
                  </a:glow>
                </a:effectLst>
                <a:latin typeface="FreesiaUPC" pitchFamily="34" charset="-34"/>
                <a:ea typeface="Tahoma" panose="020B0604030504040204" pitchFamily="34" charset="0"/>
                <a:cs typeface="FreesiaUPC" pitchFamily="34" charset="-34"/>
              </a:rPr>
              <a:t>ของผู้เรียน</a:t>
            </a:r>
          </a:p>
          <a:p>
            <a:pPr>
              <a:spcBef>
                <a:spcPts val="600"/>
              </a:spcBef>
              <a:spcAft>
                <a:spcPts val="600"/>
              </a:spcAft>
              <a:buNone/>
              <a:defRPr/>
            </a:pPr>
            <a:r>
              <a:rPr lang="th-TH" sz="4000" b="1" dirty="0">
                <a:solidFill>
                  <a:schemeClr val="tx1"/>
                </a:solidFill>
                <a:effectLst>
                  <a:glow rad="25400">
                    <a:schemeClr val="accent1">
                      <a:alpha val="40000"/>
                    </a:schemeClr>
                  </a:glow>
                </a:effectLst>
                <a:latin typeface="FreesiaUPC" pitchFamily="34" charset="-34"/>
                <a:ea typeface="Tahoma" panose="020B0604030504040204" pitchFamily="34" charset="0"/>
                <a:cs typeface="FreesiaUPC" pitchFamily="34" charset="-34"/>
              </a:rPr>
              <a:t>- การร่วมมือกันปรับปรุงการทำงานของครู</a:t>
            </a:r>
          </a:p>
        </p:txBody>
      </p:sp>
      <p:sp>
        <p:nvSpPr>
          <p:cNvPr id="6" name="Shape 124"/>
          <p:cNvSpPr txBox="1">
            <a:spLocks/>
          </p:cNvSpPr>
          <p:nvPr/>
        </p:nvSpPr>
        <p:spPr bwMode="auto">
          <a:xfrm>
            <a:off x="1736420" y="364654"/>
            <a:ext cx="8745131" cy="720080"/>
          </a:xfrm>
          <a:prstGeom prst="rect">
            <a:avLst/>
          </a:prstGeom>
          <a:solidFill>
            <a:srgbClr val="FFCCFF"/>
          </a:solidFill>
          <a:ln w="9525" cap="flat" cmpd="sng" algn="ctr">
            <a:noFill/>
            <a:prstDash val="solid"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91425" tIns="91425" rIns="91425" bIns="91425" anchor="ctr"/>
          <a:lstStyle>
            <a:lvl1pPr marL="365125" indent="-255588" algn="l" rtl="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A04DA3"/>
              </a:buClr>
              <a:buFont typeface="Georgia" panose="02040502050405020303" pitchFamily="18" charset="0"/>
              <a:buChar char="•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57225" indent="-246063" algn="l" rtl="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Font typeface="Georgia" panose="02040502050405020303" pitchFamily="18" charset="0"/>
              <a:buChar char="▫"/>
              <a:defRPr sz="2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22338" indent="-219075" algn="l" rtl="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1"/>
              </a:buClr>
              <a:buFont typeface="Wingdings 2" panose="05020102010507070707" pitchFamily="18" charset="2"/>
              <a:buChar char="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179513" indent="-200025" algn="l" rtl="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1"/>
              </a:buClr>
              <a:buFont typeface="Wingdings 2" panose="05020102010507070707" pitchFamily="18" charset="2"/>
              <a:buChar char=""/>
              <a:defRPr sz="2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389063" indent="-182563" algn="l" rtl="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A04DA3"/>
              </a:buClr>
              <a:buFont typeface="Georgia" panose="02040502050405020303" pitchFamily="18" charset="0"/>
              <a:buChar char="▫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1609344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1828800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2029968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◦"/>
              <a:defRPr kumimoji="0" sz="15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2240280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◦"/>
              <a:defRPr kumimoji="0" sz="1400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ts val="3000"/>
              </a:lnSpc>
              <a:buNone/>
              <a:defRPr/>
            </a:pPr>
            <a:r>
              <a:rPr lang="th-TH" sz="4800" b="1" dirty="0">
                <a:solidFill>
                  <a:schemeClr val="accent5"/>
                </a:solidFill>
                <a:effectLst>
                  <a:glow rad="25400">
                    <a:schemeClr val="accent1">
                      <a:alpha val="40000"/>
                    </a:schemeClr>
                  </a:glow>
                </a:effectLst>
                <a:latin typeface="FrankRuehl" panose="020E0503060101010101" pitchFamily="34" charset="-79"/>
                <a:ea typeface="Tahoma" panose="020B0604030504040204" pitchFamily="34" charset="0"/>
                <a:cs typeface="FreesiaUPC" panose="020B0604020202020204" pitchFamily="34" charset="-34"/>
              </a:rPr>
              <a:t>ชุมชนการเรียนรู้ทางวิชาชีพคืออะไร</a:t>
            </a:r>
            <a:endParaRPr lang="en-GB" sz="4800" b="1" dirty="0">
              <a:solidFill>
                <a:schemeClr val="accent5"/>
              </a:solidFill>
              <a:effectLst>
                <a:glow rad="25400">
                  <a:schemeClr val="accent1">
                    <a:alpha val="40000"/>
                  </a:schemeClr>
                </a:glow>
              </a:effectLst>
              <a:latin typeface="FrankRuehl" panose="020E0503060101010101" pitchFamily="34" charset="-79"/>
              <a:ea typeface="Tahoma" panose="020B0604030504040204" pitchFamily="34" charset="0"/>
              <a:cs typeface="FrankRuehl" panose="020E0503060101010101" pitchFamily="34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1961879656"/>
      </p:ext>
    </p:extLst>
  </p:cSld>
  <p:clrMapOvr>
    <a:masterClrMapping/>
  </p:clrMapOvr>
</p:sld>
</file>

<file path=ppt/theme/theme1.xml><?xml version="1.0" encoding="utf-8"?>
<a:theme xmlns:a="http://schemas.openxmlformats.org/drawingml/2006/main" name="ธีมของ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ธีมของ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</TotalTime>
  <Words>770</Words>
  <Application>Microsoft Office PowerPoint</Application>
  <PresentationFormat>กำหนดเอง</PresentationFormat>
  <Paragraphs>151</Paragraphs>
  <Slides>22</Slides>
  <Notes>3</Notes>
  <HiddenSlides>0</HiddenSlides>
  <MMClips>0</MMClips>
  <ScaleCrop>false</ScaleCrop>
  <HeadingPairs>
    <vt:vector size="4" baseType="variant">
      <vt:variant>
        <vt:lpstr>ชุดรูปแบบ</vt:lpstr>
      </vt:variant>
      <vt:variant>
        <vt:i4>1</vt:i4>
      </vt:variant>
      <vt:variant>
        <vt:lpstr>ชื่อเรื่องภาพนิ่ง</vt:lpstr>
      </vt:variant>
      <vt:variant>
        <vt:i4>22</vt:i4>
      </vt:variant>
    </vt:vector>
  </HeadingPairs>
  <TitlesOfParts>
    <vt:vector size="23" baseType="lpstr">
      <vt:lpstr>ธีมของ Office</vt:lpstr>
      <vt:lpstr>งานนำเสนอ PowerPoint</vt:lpstr>
      <vt:lpstr>งานนำเสนอ PowerPoint</vt:lpstr>
      <vt:lpstr>  การพัฒนา</vt:lpstr>
      <vt:lpstr>งานนำเสนอ PowerPoint</vt:lpstr>
      <vt:lpstr>ชุมชนการเรียนรู้ทางวิชาชีพ Professional Learning Community (PLC)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งานนำเสนอ PowerPoint</dc:title>
  <dc:creator>HP ENVYD030TU  2 Y</dc:creator>
  <cp:lastModifiedBy>asus1</cp:lastModifiedBy>
  <cp:revision>8</cp:revision>
  <dcterms:created xsi:type="dcterms:W3CDTF">2017-08-05T03:07:53Z</dcterms:created>
  <dcterms:modified xsi:type="dcterms:W3CDTF">2017-08-05T06:09:37Z</dcterms:modified>
</cp:coreProperties>
</file>